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90" r:id="rId3"/>
    <p:sldId id="291" r:id="rId4"/>
    <p:sldId id="304" r:id="rId5"/>
    <p:sldId id="292" r:id="rId6"/>
    <p:sldId id="316" r:id="rId7"/>
    <p:sldId id="293" r:id="rId8"/>
    <p:sldId id="279" r:id="rId9"/>
    <p:sldId id="313" r:id="rId10"/>
    <p:sldId id="295" r:id="rId11"/>
    <p:sldId id="314" r:id="rId12"/>
    <p:sldId id="305" r:id="rId13"/>
    <p:sldId id="320" r:id="rId14"/>
    <p:sldId id="309" r:id="rId15"/>
    <p:sldId id="318" r:id="rId16"/>
    <p:sldId id="294" r:id="rId17"/>
    <p:sldId id="311" r:id="rId18"/>
    <p:sldId id="302" r:id="rId19"/>
    <p:sldId id="301" r:id="rId20"/>
    <p:sldId id="312" r:id="rId21"/>
    <p:sldId id="303" r:id="rId22"/>
    <p:sldId id="296" r:id="rId23"/>
    <p:sldId id="319" r:id="rId24"/>
    <p:sldId id="315" r:id="rId25"/>
    <p:sldId id="297" r:id="rId26"/>
    <p:sldId id="269" r:id="rId27"/>
    <p:sldId id="29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8CB"/>
    <a:srgbClr val="110632"/>
    <a:srgbClr val="BDBEC0"/>
    <a:srgbClr val="7C788F"/>
    <a:srgbClr val="CACBCE"/>
    <a:srgbClr val="110533"/>
    <a:srgbClr val="110633"/>
    <a:srgbClr val="272727"/>
    <a:srgbClr val="481351"/>
    <a:srgbClr val="4E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6" autoAdjust="0"/>
    <p:restoredTop sz="80362"/>
  </p:normalViewPr>
  <p:slideViewPr>
    <p:cSldViewPr snapToGrid="0">
      <p:cViewPr varScale="1">
        <p:scale>
          <a:sx n="101" d="100"/>
          <a:sy n="101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35F1-AB16-BD40-BC0F-5980D3E3D676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42E68-5FDA-6A4E-BB32-EE1F7E15C2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(</a:t>
            </a:r>
            <a:r>
              <a:rPr lang="de-DE" dirty="0" err="1"/>
              <a:t>Mussnah</a:t>
            </a:r>
            <a:r>
              <a:rPr lang="de-DE" dirty="0"/>
              <a:t>) </a:t>
            </a:r>
          </a:p>
          <a:p>
            <a:r>
              <a:rPr lang="de-DE" dirty="0"/>
              <a:t>- Vorstellung der Gruppe</a:t>
            </a:r>
          </a:p>
          <a:p>
            <a:endParaRPr lang="de-DE" dirty="0"/>
          </a:p>
          <a:p>
            <a:r>
              <a:rPr lang="de-DE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25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09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73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92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665A6-752E-4DF5-E18C-1180B018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9CE51D-FE8C-03A6-3655-94F46DED0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AE861-DFD0-84B9-0592-ABE5ADB95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02ED3D-9E1F-48D6-3157-34242E48D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42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2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(Tim)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07:00 (02:15)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7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(Alle  - Raphael fängt 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9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pPr marL="171450" indent="-171450">
              <a:buFontTx/>
              <a:buChar char="-"/>
            </a:pPr>
            <a:r>
              <a:rPr lang="de-DE" dirty="0"/>
              <a:t>Trennung zur </a:t>
            </a:r>
            <a:r>
              <a:rPr lang="de-DE" dirty="0" err="1"/>
              <a:t>wiederverwendbarkeit</a:t>
            </a:r>
            <a:r>
              <a:rPr lang="de-DE" dirty="0"/>
              <a:t> von Code 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Bilddateien in eigenem Ordner</a:t>
            </a:r>
          </a:p>
          <a:p>
            <a:pPr marL="171450" indent="-171450">
              <a:buFontTx/>
              <a:buChar char="-"/>
            </a:pPr>
            <a:r>
              <a:rPr lang="de-DE" dirty="0"/>
              <a:t>Logik zur Datenbank getrennt und eingebettet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08:30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486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5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10:00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41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r>
              <a:rPr lang="de-DE" dirty="0"/>
              <a:t>- Alle Punkte durchgehen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00:45 (25sec)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091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r>
              <a:rPr lang="de-DE" dirty="0"/>
              <a:t>13:00 (03:00)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8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6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Einrichtung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PHP und MariaDB Server in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einem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794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52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49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Teilen von Wünschen</a:t>
            </a:r>
          </a:p>
          <a:p>
            <a:r>
              <a:rPr lang="de-DE" dirty="0"/>
              <a:t>- Anlassbeispiele (Wichteln, Weihnachten, Geburtstag, Hochzeit)</a:t>
            </a:r>
          </a:p>
          <a:p>
            <a:r>
              <a:rPr lang="de-DE" dirty="0"/>
              <a:t>- Alle Bereiche abgedeckt</a:t>
            </a:r>
          </a:p>
          <a:p>
            <a:endParaRPr lang="de-DE" dirty="0"/>
          </a:p>
          <a:p>
            <a:r>
              <a:rPr lang="de-DE" dirty="0"/>
              <a:t>01:25 (40sec)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5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6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Koordination</a:t>
            </a:r>
          </a:p>
          <a:p>
            <a:r>
              <a:rPr lang="de-DE" dirty="0"/>
              <a:t>- Zusammenarbeit</a:t>
            </a:r>
          </a:p>
          <a:p>
            <a:r>
              <a:rPr lang="de-DE" dirty="0"/>
              <a:t>- Vorerfahrung</a:t>
            </a:r>
          </a:p>
          <a:p>
            <a:r>
              <a:rPr lang="de-DE" dirty="0"/>
              <a:t>- Pendeln (nicht in </a:t>
            </a:r>
            <a:r>
              <a:rPr lang="de-DE" dirty="0" err="1"/>
              <a:t>präsens</a:t>
            </a:r>
            <a:r>
              <a:rPr lang="de-DE" dirty="0"/>
              <a:t> zusammen arbeiten)</a:t>
            </a:r>
          </a:p>
          <a:p>
            <a:r>
              <a:rPr lang="de-DE" dirty="0"/>
              <a:t>- </a:t>
            </a:r>
            <a:r>
              <a:rPr lang="de-DE" dirty="0" err="1"/>
              <a:t>git</a:t>
            </a:r>
            <a:r>
              <a:rPr lang="de-DE" dirty="0"/>
              <a:t> und Dokumentation</a:t>
            </a:r>
          </a:p>
          <a:p>
            <a:endParaRPr lang="de-DE" dirty="0"/>
          </a:p>
          <a:p>
            <a:r>
              <a:rPr lang="de-DE" dirty="0"/>
              <a:t>02:15 (50sec)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20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Nach den Themen aufgeteilt</a:t>
            </a:r>
          </a:p>
          <a:p>
            <a:endParaRPr lang="de-DE" dirty="0"/>
          </a:p>
          <a:p>
            <a:r>
              <a:rPr lang="de-DE" dirty="0"/>
              <a:t>03:00 (00:45)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22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Paralleler Anfang UML und Datenbanken (Parallelität allgemein - Struktur nicht linear)</a:t>
            </a:r>
          </a:p>
          <a:p>
            <a:r>
              <a:rPr lang="de-DE" dirty="0"/>
              <a:t>- Meilen</a:t>
            </a:r>
          </a:p>
          <a:p>
            <a:endParaRPr lang="de-DE" dirty="0"/>
          </a:p>
          <a:p>
            <a:r>
              <a:rPr lang="de-DE" dirty="0"/>
              <a:t>04:30 (01:30sec)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49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5DFA4D-0C02-5763-543F-7A80EB4BB9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5687" y="1190847"/>
            <a:ext cx="2358485" cy="3763926"/>
          </a:xfrm>
          <a:custGeom>
            <a:avLst/>
            <a:gdLst>
              <a:gd name="connsiteX0" fmla="*/ 133160 w 2358485"/>
              <a:gd name="connsiteY0" fmla="*/ 0 h 3763926"/>
              <a:gd name="connsiteX1" fmla="*/ 2225325 w 2358485"/>
              <a:gd name="connsiteY1" fmla="*/ 0 h 3763926"/>
              <a:gd name="connsiteX2" fmla="*/ 2358485 w 2358485"/>
              <a:gd name="connsiteY2" fmla="*/ 133160 h 3763926"/>
              <a:gd name="connsiteX3" fmla="*/ 2358485 w 2358485"/>
              <a:gd name="connsiteY3" fmla="*/ 3630766 h 3763926"/>
              <a:gd name="connsiteX4" fmla="*/ 2225325 w 2358485"/>
              <a:gd name="connsiteY4" fmla="*/ 3763926 h 3763926"/>
              <a:gd name="connsiteX5" fmla="*/ 133160 w 2358485"/>
              <a:gd name="connsiteY5" fmla="*/ 3763926 h 3763926"/>
              <a:gd name="connsiteX6" fmla="*/ 0 w 2358485"/>
              <a:gd name="connsiteY6" fmla="*/ 3630766 h 3763926"/>
              <a:gd name="connsiteX7" fmla="*/ 0 w 2358485"/>
              <a:gd name="connsiteY7" fmla="*/ 133160 h 3763926"/>
              <a:gd name="connsiteX8" fmla="*/ 133160 w 2358485"/>
              <a:gd name="connsiteY8" fmla="*/ 0 h 37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485" h="3763926">
                <a:moveTo>
                  <a:pt x="133160" y="0"/>
                </a:moveTo>
                <a:lnTo>
                  <a:pt x="2225325" y="0"/>
                </a:lnTo>
                <a:cubicBezTo>
                  <a:pt x="2298867" y="0"/>
                  <a:pt x="2358485" y="59618"/>
                  <a:pt x="2358485" y="133160"/>
                </a:cubicBezTo>
                <a:lnTo>
                  <a:pt x="2358485" y="3630766"/>
                </a:lnTo>
                <a:cubicBezTo>
                  <a:pt x="2358485" y="3704308"/>
                  <a:pt x="2298867" y="3763926"/>
                  <a:pt x="2225325" y="3763926"/>
                </a:cubicBezTo>
                <a:lnTo>
                  <a:pt x="133160" y="3763926"/>
                </a:lnTo>
                <a:cubicBezTo>
                  <a:pt x="59618" y="3763926"/>
                  <a:pt x="0" y="3704308"/>
                  <a:pt x="0" y="3630766"/>
                </a:cubicBez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D08E00-6543-0B3E-3D08-FB6BCB7A2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810" y="0"/>
            <a:ext cx="2141190" cy="3226054"/>
          </a:xfrm>
          <a:custGeom>
            <a:avLst/>
            <a:gdLst>
              <a:gd name="connsiteX0" fmla="*/ 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133160 w 2141190"/>
              <a:gd name="connsiteY3" fmla="*/ 3226054 h 3226054"/>
              <a:gd name="connsiteX4" fmla="*/ 0 w 2141190"/>
              <a:gd name="connsiteY4" fmla="*/ 3092894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190" h="3226054">
                <a:moveTo>
                  <a:pt x="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133160" y="3226054"/>
                </a:lnTo>
                <a:cubicBezTo>
                  <a:pt x="59618" y="3226054"/>
                  <a:pt x="0" y="3166436"/>
                  <a:pt x="0" y="30928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44992A-BBFB-69DC-320A-486095467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0810" y="3631946"/>
            <a:ext cx="2141190" cy="3226054"/>
          </a:xfrm>
          <a:custGeom>
            <a:avLst/>
            <a:gdLst>
              <a:gd name="connsiteX0" fmla="*/ 13316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0 w 2141190"/>
              <a:gd name="connsiteY3" fmla="*/ 3226054 h 3226054"/>
              <a:gd name="connsiteX4" fmla="*/ 0 w 2141190"/>
              <a:gd name="connsiteY4" fmla="*/ 133160 h 3226054"/>
              <a:gd name="connsiteX5" fmla="*/ 133160 w 2141190"/>
              <a:gd name="connsiteY5" fmla="*/ 0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190" h="3226054">
                <a:moveTo>
                  <a:pt x="13316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0" y="3226054"/>
                </a:ln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60F8DD-B17F-5CCF-F022-C68D91C55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4892" y="1590467"/>
            <a:ext cx="2483821" cy="4041278"/>
          </a:xfrm>
          <a:custGeom>
            <a:avLst/>
            <a:gdLst>
              <a:gd name="connsiteX0" fmla="*/ 140237 w 2483821"/>
              <a:gd name="connsiteY0" fmla="*/ 0 h 4041278"/>
              <a:gd name="connsiteX1" fmla="*/ 2343584 w 2483821"/>
              <a:gd name="connsiteY1" fmla="*/ 0 h 4041278"/>
              <a:gd name="connsiteX2" fmla="*/ 2483821 w 2483821"/>
              <a:gd name="connsiteY2" fmla="*/ 140237 h 4041278"/>
              <a:gd name="connsiteX3" fmla="*/ 2483821 w 2483821"/>
              <a:gd name="connsiteY3" fmla="*/ 3901041 h 4041278"/>
              <a:gd name="connsiteX4" fmla="*/ 2343584 w 2483821"/>
              <a:gd name="connsiteY4" fmla="*/ 4041278 h 4041278"/>
              <a:gd name="connsiteX5" fmla="*/ 140237 w 2483821"/>
              <a:gd name="connsiteY5" fmla="*/ 4041278 h 4041278"/>
              <a:gd name="connsiteX6" fmla="*/ 0 w 2483821"/>
              <a:gd name="connsiteY6" fmla="*/ 3901041 h 4041278"/>
              <a:gd name="connsiteX7" fmla="*/ 0 w 2483821"/>
              <a:gd name="connsiteY7" fmla="*/ 140237 h 4041278"/>
              <a:gd name="connsiteX8" fmla="*/ 140237 w 2483821"/>
              <a:gd name="connsiteY8" fmla="*/ 0 h 40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821" h="4041278">
                <a:moveTo>
                  <a:pt x="140237" y="0"/>
                </a:moveTo>
                <a:lnTo>
                  <a:pt x="2343584" y="0"/>
                </a:lnTo>
                <a:cubicBezTo>
                  <a:pt x="2421035" y="0"/>
                  <a:pt x="2483821" y="62786"/>
                  <a:pt x="2483821" y="140237"/>
                </a:cubicBezTo>
                <a:lnTo>
                  <a:pt x="2483821" y="3901041"/>
                </a:lnTo>
                <a:cubicBezTo>
                  <a:pt x="2483821" y="3978492"/>
                  <a:pt x="2421035" y="4041278"/>
                  <a:pt x="2343584" y="4041278"/>
                </a:cubicBezTo>
                <a:lnTo>
                  <a:pt x="140237" y="4041278"/>
                </a:lnTo>
                <a:cubicBezTo>
                  <a:pt x="62786" y="4041278"/>
                  <a:pt x="0" y="3978492"/>
                  <a:pt x="0" y="3901041"/>
                </a:cubicBezTo>
                <a:lnTo>
                  <a:pt x="0" y="140237"/>
                </a:lnTo>
                <a:cubicBezTo>
                  <a:pt x="0" y="62786"/>
                  <a:pt x="62786" y="0"/>
                  <a:pt x="1402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50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0FE91-C18A-5960-A5A6-A780353EA21A}"/>
              </a:ext>
            </a:extLst>
          </p:cNvPr>
          <p:cNvSpPr/>
          <p:nvPr userDrawn="1"/>
        </p:nvSpPr>
        <p:spPr>
          <a:xfrm>
            <a:off x="8941979" y="1041400"/>
            <a:ext cx="3570572" cy="4775200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FB90C7-B85B-202F-6421-A870BBF20435}"/>
              </a:ext>
            </a:extLst>
          </p:cNvPr>
          <p:cNvSpPr/>
          <p:nvPr userDrawn="1"/>
        </p:nvSpPr>
        <p:spPr>
          <a:xfrm>
            <a:off x="7033081" y="1389024"/>
            <a:ext cx="3570572" cy="4079953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08874-D61C-013D-1BE0-C93EF013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1925" y="1571949"/>
            <a:ext cx="3272884" cy="2440368"/>
          </a:xfrm>
          <a:custGeom>
            <a:avLst/>
            <a:gdLst>
              <a:gd name="connsiteX0" fmla="*/ 137783 w 3272884"/>
              <a:gd name="connsiteY0" fmla="*/ 0 h 2440368"/>
              <a:gd name="connsiteX1" fmla="*/ 3135101 w 3272884"/>
              <a:gd name="connsiteY1" fmla="*/ 0 h 2440368"/>
              <a:gd name="connsiteX2" fmla="*/ 3272884 w 3272884"/>
              <a:gd name="connsiteY2" fmla="*/ 137783 h 2440368"/>
              <a:gd name="connsiteX3" fmla="*/ 3272884 w 3272884"/>
              <a:gd name="connsiteY3" fmla="*/ 2302585 h 2440368"/>
              <a:gd name="connsiteX4" fmla="*/ 3135101 w 3272884"/>
              <a:gd name="connsiteY4" fmla="*/ 2440368 h 2440368"/>
              <a:gd name="connsiteX5" fmla="*/ 137783 w 3272884"/>
              <a:gd name="connsiteY5" fmla="*/ 2440368 h 2440368"/>
              <a:gd name="connsiteX6" fmla="*/ 0 w 3272884"/>
              <a:gd name="connsiteY6" fmla="*/ 2302585 h 2440368"/>
              <a:gd name="connsiteX7" fmla="*/ 0 w 3272884"/>
              <a:gd name="connsiteY7" fmla="*/ 137783 h 2440368"/>
              <a:gd name="connsiteX8" fmla="*/ 137783 w 3272884"/>
              <a:gd name="connsiteY8" fmla="*/ 0 h 24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2884" h="2440368">
                <a:moveTo>
                  <a:pt x="137783" y="0"/>
                </a:moveTo>
                <a:lnTo>
                  <a:pt x="3135101" y="0"/>
                </a:lnTo>
                <a:cubicBezTo>
                  <a:pt x="3211196" y="0"/>
                  <a:pt x="3272884" y="61688"/>
                  <a:pt x="3272884" y="137783"/>
                </a:cubicBezTo>
                <a:lnTo>
                  <a:pt x="3272884" y="2302585"/>
                </a:lnTo>
                <a:cubicBezTo>
                  <a:pt x="3272884" y="2378680"/>
                  <a:pt x="3211196" y="2440368"/>
                  <a:pt x="3135101" y="2440368"/>
                </a:cubicBezTo>
                <a:lnTo>
                  <a:pt x="137783" y="2440368"/>
                </a:lnTo>
                <a:cubicBezTo>
                  <a:pt x="61688" y="2440368"/>
                  <a:pt x="0" y="2378680"/>
                  <a:pt x="0" y="2302585"/>
                </a:cubicBezTo>
                <a:lnTo>
                  <a:pt x="0" y="137783"/>
                </a:lnTo>
                <a:cubicBezTo>
                  <a:pt x="0" y="61688"/>
                  <a:pt x="61688" y="0"/>
                  <a:pt x="1377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30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3121C76-1B11-AAB5-52E6-ECFDFD5F7231}"/>
              </a:ext>
            </a:extLst>
          </p:cNvPr>
          <p:cNvSpPr/>
          <p:nvPr userDrawn="1"/>
        </p:nvSpPr>
        <p:spPr>
          <a:xfrm>
            <a:off x="6844201" y="-1"/>
            <a:ext cx="2960445" cy="5473320"/>
          </a:xfrm>
          <a:custGeom>
            <a:avLst/>
            <a:gdLst>
              <a:gd name="connsiteX0" fmla="*/ 0 w 2960445"/>
              <a:gd name="connsiteY0" fmla="*/ 0 h 5473320"/>
              <a:gd name="connsiteX1" fmla="*/ 2960445 w 2960445"/>
              <a:gd name="connsiteY1" fmla="*/ 0 h 5473320"/>
              <a:gd name="connsiteX2" fmla="*/ 2960445 w 2960445"/>
              <a:gd name="connsiteY2" fmla="*/ 5179851 h 5473320"/>
              <a:gd name="connsiteX3" fmla="*/ 2666976 w 2960445"/>
              <a:gd name="connsiteY3" fmla="*/ 5473320 h 5473320"/>
              <a:gd name="connsiteX4" fmla="*/ 293469 w 2960445"/>
              <a:gd name="connsiteY4" fmla="*/ 5473320 h 5473320"/>
              <a:gd name="connsiteX5" fmla="*/ 0 w 2960445"/>
              <a:gd name="connsiteY5" fmla="*/ 5179851 h 54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0445" h="5473320">
                <a:moveTo>
                  <a:pt x="0" y="0"/>
                </a:moveTo>
                <a:lnTo>
                  <a:pt x="2960445" y="0"/>
                </a:lnTo>
                <a:lnTo>
                  <a:pt x="2960445" y="5179851"/>
                </a:lnTo>
                <a:cubicBezTo>
                  <a:pt x="2960445" y="5341929"/>
                  <a:pt x="2829054" y="5473320"/>
                  <a:pt x="2666976" y="5473320"/>
                </a:cubicBezTo>
                <a:lnTo>
                  <a:pt x="293469" y="5473320"/>
                </a:lnTo>
                <a:cubicBezTo>
                  <a:pt x="131391" y="5473320"/>
                  <a:pt x="0" y="5341929"/>
                  <a:pt x="0" y="517985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58337-B4F7-C450-7A43-F4CB43025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3781" y="853959"/>
            <a:ext cx="2453613" cy="5312351"/>
          </a:xfrm>
          <a:custGeom>
            <a:avLst/>
            <a:gdLst>
              <a:gd name="connsiteX0" fmla="*/ 204794 w 2453613"/>
              <a:gd name="connsiteY0" fmla="*/ 0 h 5312351"/>
              <a:gd name="connsiteX1" fmla="*/ 499725 w 2453613"/>
              <a:gd name="connsiteY1" fmla="*/ 0 h 5312351"/>
              <a:gd name="connsiteX2" fmla="*/ 531920 w 2453613"/>
              <a:gd name="connsiteY2" fmla="*/ 30564 h 5312351"/>
              <a:gd name="connsiteX3" fmla="*/ 532067 w 2453613"/>
              <a:gd name="connsiteY3" fmla="*/ 34036 h 5312351"/>
              <a:gd name="connsiteX4" fmla="*/ 532067 w 2453613"/>
              <a:gd name="connsiteY4" fmla="*/ 34467 h 5312351"/>
              <a:gd name="connsiteX5" fmla="*/ 694810 w 2453613"/>
              <a:gd name="connsiteY5" fmla="*/ 189696 h 5312351"/>
              <a:gd name="connsiteX6" fmla="*/ 1198298 w 2453613"/>
              <a:gd name="connsiteY6" fmla="*/ 189696 h 5312351"/>
              <a:gd name="connsiteX7" fmla="*/ 1255314 w 2453613"/>
              <a:gd name="connsiteY7" fmla="*/ 189696 h 5312351"/>
              <a:gd name="connsiteX8" fmla="*/ 1758796 w 2453613"/>
              <a:gd name="connsiteY8" fmla="*/ 189696 h 5312351"/>
              <a:gd name="connsiteX9" fmla="*/ 1921546 w 2453613"/>
              <a:gd name="connsiteY9" fmla="*/ 34467 h 5312351"/>
              <a:gd name="connsiteX10" fmla="*/ 1921546 w 2453613"/>
              <a:gd name="connsiteY10" fmla="*/ 34036 h 5312351"/>
              <a:gd name="connsiteX11" fmla="*/ 1921693 w 2453613"/>
              <a:gd name="connsiteY11" fmla="*/ 30564 h 5312351"/>
              <a:gd name="connsiteX12" fmla="*/ 1953881 w 2453613"/>
              <a:gd name="connsiteY12" fmla="*/ 0 h 5312351"/>
              <a:gd name="connsiteX13" fmla="*/ 2248811 w 2453613"/>
              <a:gd name="connsiteY13" fmla="*/ 0 h 5312351"/>
              <a:gd name="connsiteX14" fmla="*/ 2257819 w 2453613"/>
              <a:gd name="connsiteY14" fmla="*/ 138 h 5312351"/>
              <a:gd name="connsiteX15" fmla="*/ 2260583 w 2453613"/>
              <a:gd name="connsiteY15" fmla="*/ 424 h 5312351"/>
              <a:gd name="connsiteX16" fmla="*/ 2262431 w 2453613"/>
              <a:gd name="connsiteY16" fmla="*/ 424 h 5312351"/>
              <a:gd name="connsiteX17" fmla="*/ 2453613 w 2453613"/>
              <a:gd name="connsiteY17" fmla="*/ 204724 h 5312351"/>
              <a:gd name="connsiteX18" fmla="*/ 2453613 w 2453613"/>
              <a:gd name="connsiteY18" fmla="*/ 5107619 h 5312351"/>
              <a:gd name="connsiteX19" fmla="*/ 2265125 w 2453613"/>
              <a:gd name="connsiteY19" fmla="*/ 5311712 h 5312351"/>
              <a:gd name="connsiteX20" fmla="*/ 2262361 w 2453613"/>
              <a:gd name="connsiteY20" fmla="*/ 5311920 h 5312351"/>
              <a:gd name="connsiteX21" fmla="*/ 2261645 w 2453613"/>
              <a:gd name="connsiteY21" fmla="*/ 5311920 h 5312351"/>
              <a:gd name="connsiteX22" fmla="*/ 2261076 w 2453613"/>
              <a:gd name="connsiteY22" fmla="*/ 5311990 h 5312351"/>
              <a:gd name="connsiteX23" fmla="*/ 2259875 w 2453613"/>
              <a:gd name="connsiteY23" fmla="*/ 5311990 h 5312351"/>
              <a:gd name="connsiteX24" fmla="*/ 2259452 w 2453613"/>
              <a:gd name="connsiteY24" fmla="*/ 5312059 h 5312351"/>
              <a:gd name="connsiteX25" fmla="*/ 2248811 w 2453613"/>
              <a:gd name="connsiteY25" fmla="*/ 5312351 h 5312351"/>
              <a:gd name="connsiteX26" fmla="*/ 1255314 w 2453613"/>
              <a:gd name="connsiteY26" fmla="*/ 5312351 h 5312351"/>
              <a:gd name="connsiteX27" fmla="*/ 1198298 w 2453613"/>
              <a:gd name="connsiteY27" fmla="*/ 5312351 h 5312351"/>
              <a:gd name="connsiteX28" fmla="*/ 204794 w 2453613"/>
              <a:gd name="connsiteY28" fmla="*/ 5312351 h 5312351"/>
              <a:gd name="connsiteX29" fmla="*/ 194161 w 2453613"/>
              <a:gd name="connsiteY29" fmla="*/ 5312059 h 5312351"/>
              <a:gd name="connsiteX30" fmla="*/ 193738 w 2453613"/>
              <a:gd name="connsiteY30" fmla="*/ 5311990 h 5312351"/>
              <a:gd name="connsiteX31" fmla="*/ 192530 w 2453613"/>
              <a:gd name="connsiteY31" fmla="*/ 5311990 h 5312351"/>
              <a:gd name="connsiteX32" fmla="*/ 191961 w 2453613"/>
              <a:gd name="connsiteY32" fmla="*/ 5311920 h 5312351"/>
              <a:gd name="connsiteX33" fmla="*/ 191252 w 2453613"/>
              <a:gd name="connsiteY33" fmla="*/ 5311920 h 5312351"/>
              <a:gd name="connsiteX34" fmla="*/ 188488 w 2453613"/>
              <a:gd name="connsiteY34" fmla="*/ 5311712 h 5312351"/>
              <a:gd name="connsiteX35" fmla="*/ 0 w 2453613"/>
              <a:gd name="connsiteY35" fmla="*/ 5107619 h 5312351"/>
              <a:gd name="connsiteX36" fmla="*/ 0 w 2453613"/>
              <a:gd name="connsiteY36" fmla="*/ 204724 h 5312351"/>
              <a:gd name="connsiteX37" fmla="*/ 191183 w 2453613"/>
              <a:gd name="connsiteY37" fmla="*/ 424 h 5312351"/>
              <a:gd name="connsiteX38" fmla="*/ 193022 w 2453613"/>
              <a:gd name="connsiteY38" fmla="*/ 424 h 5312351"/>
              <a:gd name="connsiteX39" fmla="*/ 195795 w 2453613"/>
              <a:gd name="connsiteY39" fmla="*/ 138 h 5312351"/>
              <a:gd name="connsiteX40" fmla="*/ 204794 w 2453613"/>
              <a:gd name="connsiteY40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53613" h="5312351">
                <a:moveTo>
                  <a:pt x="204794" y="0"/>
                </a:moveTo>
                <a:lnTo>
                  <a:pt x="499725" y="0"/>
                </a:lnTo>
                <a:cubicBezTo>
                  <a:pt x="516607" y="847"/>
                  <a:pt x="530219" y="13895"/>
                  <a:pt x="531920" y="30564"/>
                </a:cubicBezTo>
                <a:cubicBezTo>
                  <a:pt x="531990" y="31694"/>
                  <a:pt x="532067" y="32836"/>
                  <a:pt x="532067" y="34036"/>
                </a:cubicBezTo>
                <a:lnTo>
                  <a:pt x="532067" y="34467"/>
                </a:lnTo>
                <a:cubicBezTo>
                  <a:pt x="536109" y="120908"/>
                  <a:pt x="607445" y="189696"/>
                  <a:pt x="694810" y="189696"/>
                </a:cubicBezTo>
                <a:lnTo>
                  <a:pt x="1198298" y="189696"/>
                </a:lnTo>
                <a:lnTo>
                  <a:pt x="1255314" y="189696"/>
                </a:lnTo>
                <a:lnTo>
                  <a:pt x="1758796" y="189696"/>
                </a:lnTo>
                <a:cubicBezTo>
                  <a:pt x="1846161" y="189696"/>
                  <a:pt x="1917504" y="120908"/>
                  <a:pt x="1921546" y="34467"/>
                </a:cubicBezTo>
                <a:lnTo>
                  <a:pt x="1921546" y="34036"/>
                </a:lnTo>
                <a:cubicBezTo>
                  <a:pt x="1921546" y="32836"/>
                  <a:pt x="1921616" y="31694"/>
                  <a:pt x="1921693" y="30564"/>
                </a:cubicBezTo>
                <a:cubicBezTo>
                  <a:pt x="1923387" y="13895"/>
                  <a:pt x="1937006" y="847"/>
                  <a:pt x="1953881" y="0"/>
                </a:cubicBezTo>
                <a:lnTo>
                  <a:pt x="2248811" y="0"/>
                </a:lnTo>
                <a:cubicBezTo>
                  <a:pt x="2251583" y="0"/>
                  <a:pt x="2254555" y="0"/>
                  <a:pt x="2257819" y="138"/>
                </a:cubicBezTo>
                <a:lnTo>
                  <a:pt x="2260583" y="424"/>
                </a:lnTo>
                <a:lnTo>
                  <a:pt x="2262431" y="424"/>
                </a:lnTo>
                <a:cubicBezTo>
                  <a:pt x="2369790" y="7443"/>
                  <a:pt x="2453613" y="96796"/>
                  <a:pt x="2453613" y="204724"/>
                </a:cubicBezTo>
                <a:lnTo>
                  <a:pt x="2453613" y="5107619"/>
                </a:lnTo>
                <a:cubicBezTo>
                  <a:pt x="2453613" y="5213708"/>
                  <a:pt x="2370783" y="5303413"/>
                  <a:pt x="2265125" y="5311712"/>
                </a:cubicBezTo>
                <a:cubicBezTo>
                  <a:pt x="2264062" y="5311782"/>
                  <a:pt x="2263208" y="5311850"/>
                  <a:pt x="2262361" y="5311920"/>
                </a:cubicBezTo>
                <a:lnTo>
                  <a:pt x="2261645" y="5311920"/>
                </a:lnTo>
                <a:lnTo>
                  <a:pt x="2261076" y="5311990"/>
                </a:lnTo>
                <a:lnTo>
                  <a:pt x="2259875" y="5311990"/>
                </a:lnTo>
                <a:lnTo>
                  <a:pt x="2259452" y="5312059"/>
                </a:lnTo>
                <a:cubicBezTo>
                  <a:pt x="2255902" y="5312205"/>
                  <a:pt x="2252359" y="5312351"/>
                  <a:pt x="2248811" y="5312351"/>
                </a:cubicBezTo>
                <a:lnTo>
                  <a:pt x="1255314" y="5312351"/>
                </a:lnTo>
                <a:lnTo>
                  <a:pt x="1198298" y="5312351"/>
                </a:lnTo>
                <a:lnTo>
                  <a:pt x="204794" y="5312351"/>
                </a:lnTo>
                <a:cubicBezTo>
                  <a:pt x="201252" y="5312351"/>
                  <a:pt x="197704" y="5312205"/>
                  <a:pt x="194161" y="5312059"/>
                </a:cubicBezTo>
                <a:lnTo>
                  <a:pt x="193738" y="5311990"/>
                </a:lnTo>
                <a:lnTo>
                  <a:pt x="192530" y="5311990"/>
                </a:lnTo>
                <a:lnTo>
                  <a:pt x="191961" y="5311920"/>
                </a:lnTo>
                <a:lnTo>
                  <a:pt x="191252" y="5311920"/>
                </a:lnTo>
                <a:cubicBezTo>
                  <a:pt x="190405" y="5311850"/>
                  <a:pt x="189551" y="5311782"/>
                  <a:pt x="188488" y="5311712"/>
                </a:cubicBezTo>
                <a:cubicBezTo>
                  <a:pt x="82823" y="5303413"/>
                  <a:pt x="0" y="5213708"/>
                  <a:pt x="0" y="5107619"/>
                </a:cubicBezTo>
                <a:lnTo>
                  <a:pt x="0" y="204724"/>
                </a:lnTo>
                <a:cubicBezTo>
                  <a:pt x="0" y="96796"/>
                  <a:pt x="83816" y="7443"/>
                  <a:pt x="191183" y="424"/>
                </a:cubicBezTo>
                <a:lnTo>
                  <a:pt x="193022" y="424"/>
                </a:lnTo>
                <a:lnTo>
                  <a:pt x="195795" y="138"/>
                </a:lnTo>
                <a:cubicBezTo>
                  <a:pt x="199050" y="0"/>
                  <a:pt x="202029" y="0"/>
                  <a:pt x="20479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0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40CBF0-2A6D-6C2D-394B-5F41D6734483}"/>
              </a:ext>
            </a:extLst>
          </p:cNvPr>
          <p:cNvSpPr/>
          <p:nvPr userDrawn="1"/>
        </p:nvSpPr>
        <p:spPr>
          <a:xfrm>
            <a:off x="4457700" y="4554870"/>
            <a:ext cx="7734300" cy="1642702"/>
          </a:xfrm>
          <a:custGeom>
            <a:avLst/>
            <a:gdLst>
              <a:gd name="connsiteX0" fmla="*/ 162841 w 7734300"/>
              <a:gd name="connsiteY0" fmla="*/ 0 h 1642702"/>
              <a:gd name="connsiteX1" fmla="*/ 7734300 w 7734300"/>
              <a:gd name="connsiteY1" fmla="*/ 0 h 1642702"/>
              <a:gd name="connsiteX2" fmla="*/ 7734300 w 7734300"/>
              <a:gd name="connsiteY2" fmla="*/ 1642702 h 1642702"/>
              <a:gd name="connsiteX3" fmla="*/ 162841 w 7734300"/>
              <a:gd name="connsiteY3" fmla="*/ 1642702 h 1642702"/>
              <a:gd name="connsiteX4" fmla="*/ 0 w 7734300"/>
              <a:gd name="connsiteY4" fmla="*/ 1479861 h 1642702"/>
              <a:gd name="connsiteX5" fmla="*/ 0 w 7734300"/>
              <a:gd name="connsiteY5" fmla="*/ 162841 h 1642702"/>
              <a:gd name="connsiteX6" fmla="*/ 162841 w 7734300"/>
              <a:gd name="connsiteY6" fmla="*/ 0 h 16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0" h="1642702">
                <a:moveTo>
                  <a:pt x="162841" y="0"/>
                </a:moveTo>
                <a:lnTo>
                  <a:pt x="7734300" y="0"/>
                </a:lnTo>
                <a:lnTo>
                  <a:pt x="7734300" y="1642702"/>
                </a:lnTo>
                <a:lnTo>
                  <a:pt x="162841" y="1642702"/>
                </a:lnTo>
                <a:cubicBezTo>
                  <a:pt x="72906" y="1642702"/>
                  <a:pt x="0" y="1569796"/>
                  <a:pt x="0" y="1479861"/>
                </a:cubicBezTo>
                <a:lnTo>
                  <a:pt x="0" y="162841"/>
                </a:lnTo>
                <a:cubicBezTo>
                  <a:pt x="0" y="72906"/>
                  <a:pt x="72906" y="0"/>
                  <a:pt x="162841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027BB-4A2C-795E-038D-0E783CE72276}"/>
              </a:ext>
            </a:extLst>
          </p:cNvPr>
          <p:cNvSpPr/>
          <p:nvPr userDrawn="1"/>
        </p:nvSpPr>
        <p:spPr>
          <a:xfrm>
            <a:off x="982710" y="1392412"/>
            <a:ext cx="4452889" cy="403382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C27E0-8651-7A92-89A9-92BCECEDF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958" y="1675366"/>
            <a:ext cx="1268862" cy="1268862"/>
          </a:xfrm>
          <a:custGeom>
            <a:avLst/>
            <a:gdLst>
              <a:gd name="connsiteX0" fmla="*/ 634431 w 1268862"/>
              <a:gd name="connsiteY0" fmla="*/ 0 h 1268862"/>
              <a:gd name="connsiteX1" fmla="*/ 1268862 w 1268862"/>
              <a:gd name="connsiteY1" fmla="*/ 634431 h 1268862"/>
              <a:gd name="connsiteX2" fmla="*/ 634431 w 1268862"/>
              <a:gd name="connsiteY2" fmla="*/ 1268862 h 1268862"/>
              <a:gd name="connsiteX3" fmla="*/ 0 w 1268862"/>
              <a:gd name="connsiteY3" fmla="*/ 634431 h 1268862"/>
              <a:gd name="connsiteX4" fmla="*/ 634431 w 1268862"/>
              <a:gd name="connsiteY4" fmla="*/ 0 h 12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62" h="1268862">
                <a:moveTo>
                  <a:pt x="634431" y="0"/>
                </a:moveTo>
                <a:cubicBezTo>
                  <a:pt x="984818" y="0"/>
                  <a:pt x="1268862" y="284044"/>
                  <a:pt x="1268862" y="634431"/>
                </a:cubicBezTo>
                <a:cubicBezTo>
                  <a:pt x="1268862" y="984818"/>
                  <a:pt x="984818" y="1268862"/>
                  <a:pt x="634431" y="1268862"/>
                </a:cubicBezTo>
                <a:cubicBezTo>
                  <a:pt x="284044" y="1268862"/>
                  <a:pt x="0" y="984818"/>
                  <a:pt x="0" y="634431"/>
                </a:cubicBezTo>
                <a:cubicBezTo>
                  <a:pt x="0" y="284044"/>
                  <a:pt x="284044" y="0"/>
                  <a:pt x="6344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C52871-DDE9-0008-E99D-710B23AC9C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743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6CB013-27A1-C84F-C5C7-8ACDBAE192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5560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E6D528-F20F-0A43-268A-0B5A3E21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1293749"/>
            <a:ext cx="5346700" cy="4029202"/>
          </a:xfrm>
          <a:custGeom>
            <a:avLst/>
            <a:gdLst>
              <a:gd name="connsiteX0" fmla="*/ 227489 w 5346700"/>
              <a:gd name="connsiteY0" fmla="*/ 0 h 4029202"/>
              <a:gd name="connsiteX1" fmla="*/ 5346700 w 5346700"/>
              <a:gd name="connsiteY1" fmla="*/ 0 h 4029202"/>
              <a:gd name="connsiteX2" fmla="*/ 5346700 w 5346700"/>
              <a:gd name="connsiteY2" fmla="*/ 4029202 h 4029202"/>
              <a:gd name="connsiteX3" fmla="*/ 227489 w 5346700"/>
              <a:gd name="connsiteY3" fmla="*/ 4029202 h 4029202"/>
              <a:gd name="connsiteX4" fmla="*/ 0 w 5346700"/>
              <a:gd name="connsiteY4" fmla="*/ 3801713 h 4029202"/>
              <a:gd name="connsiteX5" fmla="*/ 0 w 5346700"/>
              <a:gd name="connsiteY5" fmla="*/ 227489 h 4029202"/>
              <a:gd name="connsiteX6" fmla="*/ 227489 w 5346700"/>
              <a:gd name="connsiteY6" fmla="*/ 0 h 4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700" h="4029202">
                <a:moveTo>
                  <a:pt x="227489" y="0"/>
                </a:moveTo>
                <a:lnTo>
                  <a:pt x="5346700" y="0"/>
                </a:lnTo>
                <a:lnTo>
                  <a:pt x="5346700" y="4029202"/>
                </a:lnTo>
                <a:lnTo>
                  <a:pt x="227489" y="4029202"/>
                </a:lnTo>
                <a:cubicBezTo>
                  <a:pt x="101850" y="4029202"/>
                  <a:pt x="0" y="3927352"/>
                  <a:pt x="0" y="3801713"/>
                </a:cubicBezTo>
                <a:lnTo>
                  <a:pt x="0" y="227489"/>
                </a:lnTo>
                <a:cubicBezTo>
                  <a:pt x="0" y="101850"/>
                  <a:pt x="101850" y="0"/>
                  <a:pt x="2274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8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B0BD9F-F8B6-0963-671C-8F966B650DBF}"/>
              </a:ext>
            </a:extLst>
          </p:cNvPr>
          <p:cNvSpPr/>
          <p:nvPr userDrawn="1"/>
        </p:nvSpPr>
        <p:spPr>
          <a:xfrm rot="900000">
            <a:off x="8811079" y="1171271"/>
            <a:ext cx="2147132" cy="3897999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2E715-F44B-42B3-5C22-0C4BF1B25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900000">
            <a:off x="7495758" y="1372661"/>
            <a:ext cx="1760513" cy="3797016"/>
          </a:xfrm>
          <a:custGeom>
            <a:avLst/>
            <a:gdLst>
              <a:gd name="connsiteX0" fmla="*/ 1605508 w 1760513"/>
              <a:gd name="connsiteY0" fmla="*/ 2 h 3797016"/>
              <a:gd name="connsiteX1" fmla="*/ 1611941 w 1760513"/>
              <a:gd name="connsiteY1" fmla="*/ 85 h 3797016"/>
              <a:gd name="connsiteX2" fmla="*/ 1613915 w 1760513"/>
              <a:gd name="connsiteY2" fmla="*/ 285 h 3797016"/>
              <a:gd name="connsiteX3" fmla="*/ 1615234 w 1760513"/>
              <a:gd name="connsiteY3" fmla="*/ 282 h 3797016"/>
              <a:gd name="connsiteX4" fmla="*/ 1752106 w 1760513"/>
              <a:gd name="connsiteY4" fmla="*/ 145843 h 3797016"/>
              <a:gd name="connsiteX5" fmla="*/ 1760513 w 1760513"/>
              <a:gd name="connsiteY5" fmla="*/ 3646963 h 3797016"/>
              <a:gd name="connsiteX6" fmla="*/ 1626265 w 1760513"/>
              <a:gd name="connsiteY6" fmla="*/ 3793027 h 3797016"/>
              <a:gd name="connsiteX7" fmla="*/ 1624291 w 1760513"/>
              <a:gd name="connsiteY7" fmla="*/ 3793180 h 3797016"/>
              <a:gd name="connsiteX8" fmla="*/ 1623780 w 1760513"/>
              <a:gd name="connsiteY8" fmla="*/ 3793182 h 3797016"/>
              <a:gd name="connsiteX9" fmla="*/ 1623374 w 1760513"/>
              <a:gd name="connsiteY9" fmla="*/ 3793232 h 3797016"/>
              <a:gd name="connsiteX10" fmla="*/ 1622516 w 1760513"/>
              <a:gd name="connsiteY10" fmla="*/ 3793234 h 3797016"/>
              <a:gd name="connsiteX11" fmla="*/ 1622214 w 1760513"/>
              <a:gd name="connsiteY11" fmla="*/ 3793285 h 3797016"/>
              <a:gd name="connsiteX12" fmla="*/ 1614616 w 1760513"/>
              <a:gd name="connsiteY12" fmla="*/ 3793512 h 3797016"/>
              <a:gd name="connsiteX13" fmla="*/ 905168 w 1760513"/>
              <a:gd name="connsiteY13" fmla="*/ 3795215 h 3797016"/>
              <a:gd name="connsiteX14" fmla="*/ 864454 w 1760513"/>
              <a:gd name="connsiteY14" fmla="*/ 3795313 h 3797016"/>
              <a:gd name="connsiteX15" fmla="*/ 154999 w 1760513"/>
              <a:gd name="connsiteY15" fmla="*/ 3797016 h 3797016"/>
              <a:gd name="connsiteX16" fmla="*/ 147406 w 1760513"/>
              <a:gd name="connsiteY16" fmla="*/ 3796826 h 3797016"/>
              <a:gd name="connsiteX17" fmla="*/ 147104 w 1760513"/>
              <a:gd name="connsiteY17" fmla="*/ 3796777 h 3797016"/>
              <a:gd name="connsiteX18" fmla="*/ 146241 w 1760513"/>
              <a:gd name="connsiteY18" fmla="*/ 3796779 h 3797016"/>
              <a:gd name="connsiteX19" fmla="*/ 145834 w 1760513"/>
              <a:gd name="connsiteY19" fmla="*/ 3796730 h 3797016"/>
              <a:gd name="connsiteX20" fmla="*/ 145328 w 1760513"/>
              <a:gd name="connsiteY20" fmla="*/ 3796731 h 3797016"/>
              <a:gd name="connsiteX21" fmla="*/ 143354 w 1760513"/>
              <a:gd name="connsiteY21" fmla="*/ 3796588 h 3797016"/>
              <a:gd name="connsiteX22" fmla="*/ 8406 w 1760513"/>
              <a:gd name="connsiteY22" fmla="*/ 3651169 h 3797016"/>
              <a:gd name="connsiteX23" fmla="*/ 0 w 1760513"/>
              <a:gd name="connsiteY23" fmla="*/ 150050 h 3797016"/>
              <a:gd name="connsiteX24" fmla="*/ 136173 w 1760513"/>
              <a:gd name="connsiteY24" fmla="*/ 3833 h 3797016"/>
              <a:gd name="connsiteX25" fmla="*/ 137486 w 1760513"/>
              <a:gd name="connsiteY25" fmla="*/ 3830 h 3797016"/>
              <a:gd name="connsiteX26" fmla="*/ 139465 w 1760513"/>
              <a:gd name="connsiteY26" fmla="*/ 3621 h 3797016"/>
              <a:gd name="connsiteX27" fmla="*/ 145891 w 1760513"/>
              <a:gd name="connsiteY27" fmla="*/ 3507 h 3797016"/>
              <a:gd name="connsiteX28" fmla="*/ 356499 w 1760513"/>
              <a:gd name="connsiteY28" fmla="*/ 3001 h 3797016"/>
              <a:gd name="connsiteX29" fmla="*/ 379542 w 1760513"/>
              <a:gd name="connsiteY29" fmla="*/ 24771 h 3797016"/>
              <a:gd name="connsiteX30" fmla="*/ 379652 w 1760513"/>
              <a:gd name="connsiteY30" fmla="*/ 27250 h 3797016"/>
              <a:gd name="connsiteX31" fmla="*/ 379653 w 1760513"/>
              <a:gd name="connsiteY31" fmla="*/ 27558 h 3797016"/>
              <a:gd name="connsiteX32" fmla="*/ 496133 w 1760513"/>
              <a:gd name="connsiteY32" fmla="*/ 138127 h 3797016"/>
              <a:gd name="connsiteX33" fmla="*/ 855671 w 1760513"/>
              <a:gd name="connsiteY33" fmla="*/ 137264 h 3797016"/>
              <a:gd name="connsiteX34" fmla="*/ 896385 w 1760513"/>
              <a:gd name="connsiteY34" fmla="*/ 137166 h 3797016"/>
              <a:gd name="connsiteX35" fmla="*/ 1255917 w 1760513"/>
              <a:gd name="connsiteY35" fmla="*/ 136303 h 3797016"/>
              <a:gd name="connsiteX36" fmla="*/ 1371870 w 1760513"/>
              <a:gd name="connsiteY36" fmla="*/ 25176 h 3797016"/>
              <a:gd name="connsiteX37" fmla="*/ 1371869 w 1760513"/>
              <a:gd name="connsiteY37" fmla="*/ 24868 h 3797016"/>
              <a:gd name="connsiteX38" fmla="*/ 1371968 w 1760513"/>
              <a:gd name="connsiteY38" fmla="*/ 22388 h 3797016"/>
              <a:gd name="connsiteX39" fmla="*/ 1394901 w 1760513"/>
              <a:gd name="connsiteY39" fmla="*/ 508 h 379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0513" h="3797016">
                <a:moveTo>
                  <a:pt x="1605508" y="2"/>
                </a:moveTo>
                <a:cubicBezTo>
                  <a:pt x="1607488" y="-3"/>
                  <a:pt x="1609610" y="-8"/>
                  <a:pt x="1611941" y="85"/>
                </a:cubicBezTo>
                <a:lnTo>
                  <a:pt x="1613915" y="285"/>
                </a:lnTo>
                <a:lnTo>
                  <a:pt x="1615234" y="282"/>
                </a:lnTo>
                <a:cubicBezTo>
                  <a:pt x="1691910" y="5110"/>
                  <a:pt x="1751921" y="68772"/>
                  <a:pt x="1752106" y="145843"/>
                </a:cubicBezTo>
                <a:lnTo>
                  <a:pt x="1760513" y="3646963"/>
                </a:lnTo>
                <a:cubicBezTo>
                  <a:pt x="1760694" y="3722720"/>
                  <a:pt x="1701700" y="3786919"/>
                  <a:pt x="1626265" y="3793027"/>
                </a:cubicBezTo>
                <a:cubicBezTo>
                  <a:pt x="1625506" y="3793079"/>
                  <a:pt x="1624896" y="3793129"/>
                  <a:pt x="1624291" y="3793180"/>
                </a:cubicBezTo>
                <a:lnTo>
                  <a:pt x="1623780" y="3793182"/>
                </a:lnTo>
                <a:lnTo>
                  <a:pt x="1623374" y="3793232"/>
                </a:lnTo>
                <a:lnTo>
                  <a:pt x="1622516" y="3793234"/>
                </a:lnTo>
                <a:lnTo>
                  <a:pt x="1622214" y="3793285"/>
                </a:lnTo>
                <a:cubicBezTo>
                  <a:pt x="1619679" y="3793395"/>
                  <a:pt x="1617150" y="3793505"/>
                  <a:pt x="1614616" y="3793512"/>
                </a:cubicBezTo>
                <a:lnTo>
                  <a:pt x="905168" y="3795215"/>
                </a:lnTo>
                <a:lnTo>
                  <a:pt x="864454" y="3795313"/>
                </a:lnTo>
                <a:lnTo>
                  <a:pt x="154999" y="3797016"/>
                </a:lnTo>
                <a:cubicBezTo>
                  <a:pt x="152470" y="3797022"/>
                  <a:pt x="149936" y="3796923"/>
                  <a:pt x="147406" y="3796826"/>
                </a:cubicBezTo>
                <a:lnTo>
                  <a:pt x="147104" y="3796777"/>
                </a:lnTo>
                <a:lnTo>
                  <a:pt x="146241" y="3796779"/>
                </a:lnTo>
                <a:lnTo>
                  <a:pt x="145834" y="3796730"/>
                </a:lnTo>
                <a:lnTo>
                  <a:pt x="145328" y="3796731"/>
                </a:lnTo>
                <a:cubicBezTo>
                  <a:pt x="144723" y="3796683"/>
                  <a:pt x="144113" y="3796636"/>
                  <a:pt x="143354" y="3796588"/>
                </a:cubicBezTo>
                <a:cubicBezTo>
                  <a:pt x="67885" y="3790842"/>
                  <a:pt x="8588" y="3726927"/>
                  <a:pt x="8406" y="3651169"/>
                </a:cubicBezTo>
                <a:lnTo>
                  <a:pt x="0" y="150050"/>
                </a:lnTo>
                <a:cubicBezTo>
                  <a:pt x="-185" y="72979"/>
                  <a:pt x="59515" y="9029"/>
                  <a:pt x="136173" y="3833"/>
                </a:cubicBezTo>
                <a:lnTo>
                  <a:pt x="137486" y="3830"/>
                </a:lnTo>
                <a:lnTo>
                  <a:pt x="139465" y="3621"/>
                </a:lnTo>
                <a:cubicBezTo>
                  <a:pt x="141790" y="3517"/>
                  <a:pt x="143917" y="3511"/>
                  <a:pt x="145891" y="3507"/>
                </a:cubicBezTo>
                <a:lnTo>
                  <a:pt x="356499" y="3001"/>
                </a:lnTo>
                <a:cubicBezTo>
                  <a:pt x="368556" y="3577"/>
                  <a:pt x="378298" y="12871"/>
                  <a:pt x="379542" y="24771"/>
                </a:cubicBezTo>
                <a:cubicBezTo>
                  <a:pt x="379593" y="25578"/>
                  <a:pt x="379650" y="26393"/>
                  <a:pt x="379652" y="27250"/>
                </a:cubicBezTo>
                <a:lnTo>
                  <a:pt x="379653" y="27558"/>
                </a:lnTo>
                <a:cubicBezTo>
                  <a:pt x="382688" y="89278"/>
                  <a:pt x="433746" y="138277"/>
                  <a:pt x="496133" y="138127"/>
                </a:cubicBezTo>
                <a:lnTo>
                  <a:pt x="855671" y="137264"/>
                </a:lnTo>
                <a:lnTo>
                  <a:pt x="896385" y="137166"/>
                </a:lnTo>
                <a:lnTo>
                  <a:pt x="1255917" y="136303"/>
                </a:lnTo>
                <a:cubicBezTo>
                  <a:pt x="1318303" y="136153"/>
                  <a:pt x="1369131" y="86909"/>
                  <a:pt x="1371870" y="25176"/>
                </a:cubicBezTo>
                <a:lnTo>
                  <a:pt x="1371869" y="24868"/>
                </a:lnTo>
                <a:cubicBezTo>
                  <a:pt x="1371867" y="24011"/>
                  <a:pt x="1371915" y="23196"/>
                  <a:pt x="1371968" y="22388"/>
                </a:cubicBezTo>
                <a:cubicBezTo>
                  <a:pt x="1373149" y="10482"/>
                  <a:pt x="1382851" y="1142"/>
                  <a:pt x="1394901" y="5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E7FD78-41E1-5CC4-F40B-F79A91709E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9401624" y="3402263"/>
            <a:ext cx="1757359" cy="3790212"/>
          </a:xfrm>
          <a:custGeom>
            <a:avLst/>
            <a:gdLst>
              <a:gd name="connsiteX0" fmla="*/ 1602632 w 1757359"/>
              <a:gd name="connsiteY0" fmla="*/ 2 h 3790212"/>
              <a:gd name="connsiteX1" fmla="*/ 1609053 w 1757359"/>
              <a:gd name="connsiteY1" fmla="*/ 85 h 3790212"/>
              <a:gd name="connsiteX2" fmla="*/ 1611024 w 1757359"/>
              <a:gd name="connsiteY2" fmla="*/ 284 h 3790212"/>
              <a:gd name="connsiteX3" fmla="*/ 1612341 w 1757359"/>
              <a:gd name="connsiteY3" fmla="*/ 281 h 3790212"/>
              <a:gd name="connsiteX4" fmla="*/ 1748968 w 1757359"/>
              <a:gd name="connsiteY4" fmla="*/ 145581 h 3790212"/>
              <a:gd name="connsiteX5" fmla="*/ 1757359 w 1757359"/>
              <a:gd name="connsiteY5" fmla="*/ 3640427 h 3790212"/>
              <a:gd name="connsiteX6" fmla="*/ 1623352 w 1757359"/>
              <a:gd name="connsiteY6" fmla="*/ 3786230 h 3790212"/>
              <a:gd name="connsiteX7" fmla="*/ 1621382 w 1757359"/>
              <a:gd name="connsiteY7" fmla="*/ 3786383 h 3790212"/>
              <a:gd name="connsiteX8" fmla="*/ 1620871 w 1757359"/>
              <a:gd name="connsiteY8" fmla="*/ 3786384 h 3790212"/>
              <a:gd name="connsiteX9" fmla="*/ 1620466 w 1757359"/>
              <a:gd name="connsiteY9" fmla="*/ 3786435 h 3790212"/>
              <a:gd name="connsiteX10" fmla="*/ 1619609 w 1757359"/>
              <a:gd name="connsiteY10" fmla="*/ 3786437 h 3790212"/>
              <a:gd name="connsiteX11" fmla="*/ 1619308 w 1757359"/>
              <a:gd name="connsiteY11" fmla="*/ 3786487 h 3790212"/>
              <a:gd name="connsiteX12" fmla="*/ 1611724 w 1757359"/>
              <a:gd name="connsiteY12" fmla="*/ 3786714 h 3790212"/>
              <a:gd name="connsiteX13" fmla="*/ 903546 w 1757359"/>
              <a:gd name="connsiteY13" fmla="*/ 3788414 h 3790212"/>
              <a:gd name="connsiteX14" fmla="*/ 862905 w 1757359"/>
              <a:gd name="connsiteY14" fmla="*/ 3788512 h 3790212"/>
              <a:gd name="connsiteX15" fmla="*/ 154721 w 1757359"/>
              <a:gd name="connsiteY15" fmla="*/ 3790212 h 3790212"/>
              <a:gd name="connsiteX16" fmla="*/ 147142 w 1757359"/>
              <a:gd name="connsiteY16" fmla="*/ 3790022 h 3790212"/>
              <a:gd name="connsiteX17" fmla="*/ 146840 w 1757359"/>
              <a:gd name="connsiteY17" fmla="*/ 3789973 h 3790212"/>
              <a:gd name="connsiteX18" fmla="*/ 145979 w 1757359"/>
              <a:gd name="connsiteY18" fmla="*/ 3789975 h 3790212"/>
              <a:gd name="connsiteX19" fmla="*/ 145573 w 1757359"/>
              <a:gd name="connsiteY19" fmla="*/ 3789926 h 3790212"/>
              <a:gd name="connsiteX20" fmla="*/ 145068 w 1757359"/>
              <a:gd name="connsiteY20" fmla="*/ 3789928 h 3790212"/>
              <a:gd name="connsiteX21" fmla="*/ 143097 w 1757359"/>
              <a:gd name="connsiteY21" fmla="*/ 3789784 h 3790212"/>
              <a:gd name="connsiteX22" fmla="*/ 8391 w 1757359"/>
              <a:gd name="connsiteY22" fmla="*/ 3644627 h 3790212"/>
              <a:gd name="connsiteX23" fmla="*/ 0 w 1757359"/>
              <a:gd name="connsiteY23" fmla="*/ 149781 h 3790212"/>
              <a:gd name="connsiteX24" fmla="*/ 135929 w 1757359"/>
              <a:gd name="connsiteY24" fmla="*/ 3826 h 3790212"/>
              <a:gd name="connsiteX25" fmla="*/ 137239 w 1757359"/>
              <a:gd name="connsiteY25" fmla="*/ 3823 h 3790212"/>
              <a:gd name="connsiteX26" fmla="*/ 139215 w 1757359"/>
              <a:gd name="connsiteY26" fmla="*/ 3614 h 3790212"/>
              <a:gd name="connsiteX27" fmla="*/ 145629 w 1757359"/>
              <a:gd name="connsiteY27" fmla="*/ 3500 h 3790212"/>
              <a:gd name="connsiteX28" fmla="*/ 355860 w 1757359"/>
              <a:gd name="connsiteY28" fmla="*/ 2996 h 3790212"/>
              <a:gd name="connsiteX29" fmla="*/ 378862 w 1757359"/>
              <a:gd name="connsiteY29" fmla="*/ 24727 h 3790212"/>
              <a:gd name="connsiteX30" fmla="*/ 378972 w 1757359"/>
              <a:gd name="connsiteY30" fmla="*/ 27201 h 3790212"/>
              <a:gd name="connsiteX31" fmla="*/ 378973 w 1757359"/>
              <a:gd name="connsiteY31" fmla="*/ 27509 h 3790212"/>
              <a:gd name="connsiteX32" fmla="*/ 495244 w 1757359"/>
              <a:gd name="connsiteY32" fmla="*/ 137880 h 3790212"/>
              <a:gd name="connsiteX33" fmla="*/ 854137 w 1757359"/>
              <a:gd name="connsiteY33" fmla="*/ 137018 h 3790212"/>
              <a:gd name="connsiteX34" fmla="*/ 894779 w 1757359"/>
              <a:gd name="connsiteY34" fmla="*/ 136920 h 3790212"/>
              <a:gd name="connsiteX35" fmla="*/ 1253667 w 1757359"/>
              <a:gd name="connsiteY35" fmla="*/ 136059 h 3790212"/>
              <a:gd name="connsiteX36" fmla="*/ 1369412 w 1757359"/>
              <a:gd name="connsiteY36" fmla="*/ 25131 h 3790212"/>
              <a:gd name="connsiteX37" fmla="*/ 1369412 w 1757359"/>
              <a:gd name="connsiteY37" fmla="*/ 24823 h 3790212"/>
              <a:gd name="connsiteX38" fmla="*/ 1369510 w 1757359"/>
              <a:gd name="connsiteY38" fmla="*/ 22348 h 3790212"/>
              <a:gd name="connsiteX39" fmla="*/ 1392402 w 1757359"/>
              <a:gd name="connsiteY39" fmla="*/ 507 h 37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57359" h="3790212">
                <a:moveTo>
                  <a:pt x="1602632" y="2"/>
                </a:moveTo>
                <a:cubicBezTo>
                  <a:pt x="1604608" y="-3"/>
                  <a:pt x="1606727" y="-8"/>
                  <a:pt x="1609053" y="85"/>
                </a:cubicBezTo>
                <a:lnTo>
                  <a:pt x="1611024" y="284"/>
                </a:lnTo>
                <a:lnTo>
                  <a:pt x="1612341" y="281"/>
                </a:lnTo>
                <a:cubicBezTo>
                  <a:pt x="1688880" y="5100"/>
                  <a:pt x="1748783" y="68649"/>
                  <a:pt x="1748968" y="145581"/>
                </a:cubicBezTo>
                <a:lnTo>
                  <a:pt x="1757359" y="3640427"/>
                </a:lnTo>
                <a:cubicBezTo>
                  <a:pt x="1757541" y="3716049"/>
                  <a:pt x="1698652" y="3780133"/>
                  <a:pt x="1623352" y="3786230"/>
                </a:cubicBezTo>
                <a:cubicBezTo>
                  <a:pt x="1622594" y="3786282"/>
                  <a:pt x="1621985" y="3786332"/>
                  <a:pt x="1621382" y="3786383"/>
                </a:cubicBezTo>
                <a:lnTo>
                  <a:pt x="1620871" y="3786384"/>
                </a:lnTo>
                <a:lnTo>
                  <a:pt x="1620466" y="3786435"/>
                </a:lnTo>
                <a:lnTo>
                  <a:pt x="1619609" y="3786437"/>
                </a:lnTo>
                <a:lnTo>
                  <a:pt x="1619308" y="3786487"/>
                </a:lnTo>
                <a:cubicBezTo>
                  <a:pt x="1616778" y="3786597"/>
                  <a:pt x="1614253" y="3786708"/>
                  <a:pt x="1611724" y="3786714"/>
                </a:cubicBezTo>
                <a:lnTo>
                  <a:pt x="903546" y="3788414"/>
                </a:lnTo>
                <a:lnTo>
                  <a:pt x="862905" y="3788512"/>
                </a:lnTo>
                <a:lnTo>
                  <a:pt x="154721" y="3790212"/>
                </a:lnTo>
                <a:cubicBezTo>
                  <a:pt x="152197" y="3790218"/>
                  <a:pt x="149667" y="3790120"/>
                  <a:pt x="147142" y="3790022"/>
                </a:cubicBezTo>
                <a:lnTo>
                  <a:pt x="146840" y="3789973"/>
                </a:lnTo>
                <a:lnTo>
                  <a:pt x="145979" y="3789975"/>
                </a:lnTo>
                <a:lnTo>
                  <a:pt x="145573" y="3789926"/>
                </a:lnTo>
                <a:lnTo>
                  <a:pt x="145068" y="3789928"/>
                </a:lnTo>
                <a:cubicBezTo>
                  <a:pt x="144464" y="3789879"/>
                  <a:pt x="143855" y="3789832"/>
                  <a:pt x="143097" y="3789784"/>
                </a:cubicBezTo>
                <a:cubicBezTo>
                  <a:pt x="67763" y="3784049"/>
                  <a:pt x="8573" y="3720248"/>
                  <a:pt x="8391" y="3644627"/>
                </a:cubicBezTo>
                <a:lnTo>
                  <a:pt x="0" y="149781"/>
                </a:lnTo>
                <a:cubicBezTo>
                  <a:pt x="-185" y="72848"/>
                  <a:pt x="59408" y="9013"/>
                  <a:pt x="135929" y="3826"/>
                </a:cubicBezTo>
                <a:lnTo>
                  <a:pt x="137239" y="3823"/>
                </a:lnTo>
                <a:lnTo>
                  <a:pt x="139215" y="3614"/>
                </a:lnTo>
                <a:cubicBezTo>
                  <a:pt x="141535" y="3510"/>
                  <a:pt x="143659" y="3505"/>
                  <a:pt x="145629" y="3500"/>
                </a:cubicBezTo>
                <a:lnTo>
                  <a:pt x="355860" y="2996"/>
                </a:lnTo>
                <a:cubicBezTo>
                  <a:pt x="367896" y="3570"/>
                  <a:pt x="377621" y="12848"/>
                  <a:pt x="378862" y="24727"/>
                </a:cubicBezTo>
                <a:cubicBezTo>
                  <a:pt x="378913" y="25532"/>
                  <a:pt x="378970" y="26346"/>
                  <a:pt x="378972" y="27201"/>
                </a:cubicBezTo>
                <a:lnTo>
                  <a:pt x="378973" y="27509"/>
                </a:lnTo>
                <a:cubicBezTo>
                  <a:pt x="382002" y="89118"/>
                  <a:pt x="432969" y="138029"/>
                  <a:pt x="495244" y="137880"/>
                </a:cubicBezTo>
                <a:lnTo>
                  <a:pt x="854137" y="137018"/>
                </a:lnTo>
                <a:lnTo>
                  <a:pt x="894779" y="136920"/>
                </a:lnTo>
                <a:lnTo>
                  <a:pt x="1253667" y="136059"/>
                </a:lnTo>
                <a:cubicBezTo>
                  <a:pt x="1315942" y="135909"/>
                  <a:pt x="1366679" y="86754"/>
                  <a:pt x="1369412" y="25131"/>
                </a:cubicBezTo>
                <a:lnTo>
                  <a:pt x="1369412" y="24823"/>
                </a:lnTo>
                <a:cubicBezTo>
                  <a:pt x="1369409" y="23968"/>
                  <a:pt x="1369457" y="23154"/>
                  <a:pt x="1369510" y="22348"/>
                </a:cubicBezTo>
                <a:cubicBezTo>
                  <a:pt x="1370689" y="10464"/>
                  <a:pt x="1380374" y="1140"/>
                  <a:pt x="1392402" y="5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70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59D47E-D68F-0CD7-5913-E0A2923BBABB}"/>
              </a:ext>
            </a:extLst>
          </p:cNvPr>
          <p:cNvSpPr/>
          <p:nvPr userDrawn="1"/>
        </p:nvSpPr>
        <p:spPr>
          <a:xfrm>
            <a:off x="2929814" y="736600"/>
            <a:ext cx="8591987" cy="5267202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F34D308-3A7D-1EC7-ACA2-ADBC80308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75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4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5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4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6 w 1401986"/>
              <a:gd name="connsiteY32" fmla="*/ 3035217 h 3035463"/>
              <a:gd name="connsiteX33" fmla="*/ 109281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2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4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5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4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6" y="3035217"/>
                </a:lnTo>
                <a:lnTo>
                  <a:pt x="109281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2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AB51DE-6862-138D-4B7B-97D1F1C5A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74953" y="1362392"/>
            <a:ext cx="1909006" cy="4133215"/>
          </a:xfrm>
          <a:custGeom>
            <a:avLst/>
            <a:gdLst>
              <a:gd name="connsiteX0" fmla="*/ 159337 w 1909006"/>
              <a:gd name="connsiteY0" fmla="*/ 0 h 4133215"/>
              <a:gd name="connsiteX1" fmla="*/ 388805 w 1909006"/>
              <a:gd name="connsiteY1" fmla="*/ 0 h 4133215"/>
              <a:gd name="connsiteX2" fmla="*/ 413854 w 1909006"/>
              <a:gd name="connsiteY2" fmla="*/ 23780 h 4133215"/>
              <a:gd name="connsiteX3" fmla="*/ 413968 w 1909006"/>
              <a:gd name="connsiteY3" fmla="*/ 26481 h 4133215"/>
              <a:gd name="connsiteX4" fmla="*/ 413968 w 1909006"/>
              <a:gd name="connsiteY4" fmla="*/ 26816 h 4133215"/>
              <a:gd name="connsiteX5" fmla="*/ 540589 w 1909006"/>
              <a:gd name="connsiteY5" fmla="*/ 147591 h 4133215"/>
              <a:gd name="connsiteX6" fmla="*/ 932323 w 1909006"/>
              <a:gd name="connsiteY6" fmla="*/ 147591 h 4133215"/>
              <a:gd name="connsiteX7" fmla="*/ 976683 w 1909006"/>
              <a:gd name="connsiteY7" fmla="*/ 147591 h 4133215"/>
              <a:gd name="connsiteX8" fmla="*/ 1368411 w 1909006"/>
              <a:gd name="connsiteY8" fmla="*/ 147591 h 4133215"/>
              <a:gd name="connsiteX9" fmla="*/ 1495038 w 1909006"/>
              <a:gd name="connsiteY9" fmla="*/ 26816 h 4133215"/>
              <a:gd name="connsiteX10" fmla="*/ 1495038 w 1909006"/>
              <a:gd name="connsiteY10" fmla="*/ 26481 h 4133215"/>
              <a:gd name="connsiteX11" fmla="*/ 1495152 w 1909006"/>
              <a:gd name="connsiteY11" fmla="*/ 23780 h 4133215"/>
              <a:gd name="connsiteX12" fmla="*/ 1520195 w 1909006"/>
              <a:gd name="connsiteY12" fmla="*/ 0 h 4133215"/>
              <a:gd name="connsiteX13" fmla="*/ 1749662 w 1909006"/>
              <a:gd name="connsiteY13" fmla="*/ 0 h 4133215"/>
              <a:gd name="connsiteX14" fmla="*/ 1756671 w 1909006"/>
              <a:gd name="connsiteY14" fmla="*/ 107 h 4133215"/>
              <a:gd name="connsiteX15" fmla="*/ 1758822 w 1909006"/>
              <a:gd name="connsiteY15" fmla="*/ 330 h 4133215"/>
              <a:gd name="connsiteX16" fmla="*/ 1760259 w 1909006"/>
              <a:gd name="connsiteY16" fmla="*/ 330 h 4133215"/>
              <a:gd name="connsiteX17" fmla="*/ 1909006 w 1909006"/>
              <a:gd name="connsiteY17" fmla="*/ 159283 h 4133215"/>
              <a:gd name="connsiteX18" fmla="*/ 1909006 w 1909006"/>
              <a:gd name="connsiteY18" fmla="*/ 3973925 h 4133215"/>
              <a:gd name="connsiteX19" fmla="*/ 1762355 w 1909006"/>
              <a:gd name="connsiteY19" fmla="*/ 4132718 h 4133215"/>
              <a:gd name="connsiteX20" fmla="*/ 1760205 w 1909006"/>
              <a:gd name="connsiteY20" fmla="*/ 4132880 h 4133215"/>
              <a:gd name="connsiteX21" fmla="*/ 1759648 w 1909006"/>
              <a:gd name="connsiteY21" fmla="*/ 4132880 h 4133215"/>
              <a:gd name="connsiteX22" fmla="*/ 1759205 w 1909006"/>
              <a:gd name="connsiteY22" fmla="*/ 4132934 h 4133215"/>
              <a:gd name="connsiteX23" fmla="*/ 1758270 w 1909006"/>
              <a:gd name="connsiteY23" fmla="*/ 4132934 h 4133215"/>
              <a:gd name="connsiteX24" fmla="*/ 1757941 w 1909006"/>
              <a:gd name="connsiteY24" fmla="*/ 4132988 h 4133215"/>
              <a:gd name="connsiteX25" fmla="*/ 1749662 w 1909006"/>
              <a:gd name="connsiteY25" fmla="*/ 4133215 h 4133215"/>
              <a:gd name="connsiteX26" fmla="*/ 976683 w 1909006"/>
              <a:gd name="connsiteY26" fmla="*/ 4133215 h 4133215"/>
              <a:gd name="connsiteX27" fmla="*/ 932323 w 1909006"/>
              <a:gd name="connsiteY27" fmla="*/ 4133215 h 4133215"/>
              <a:gd name="connsiteX28" fmla="*/ 159337 w 1909006"/>
              <a:gd name="connsiteY28" fmla="*/ 4133215 h 4133215"/>
              <a:gd name="connsiteX29" fmla="*/ 151065 w 1909006"/>
              <a:gd name="connsiteY29" fmla="*/ 4132988 h 4133215"/>
              <a:gd name="connsiteX30" fmla="*/ 150736 w 1909006"/>
              <a:gd name="connsiteY30" fmla="*/ 4132934 h 4133215"/>
              <a:gd name="connsiteX31" fmla="*/ 149796 w 1909006"/>
              <a:gd name="connsiteY31" fmla="*/ 4132934 h 4133215"/>
              <a:gd name="connsiteX32" fmla="*/ 149353 w 1909006"/>
              <a:gd name="connsiteY32" fmla="*/ 4132880 h 4133215"/>
              <a:gd name="connsiteX33" fmla="*/ 148801 w 1909006"/>
              <a:gd name="connsiteY33" fmla="*/ 4132880 h 4133215"/>
              <a:gd name="connsiteX34" fmla="*/ 146651 w 1909006"/>
              <a:gd name="connsiteY34" fmla="*/ 4132718 h 4133215"/>
              <a:gd name="connsiteX35" fmla="*/ 0 w 1909006"/>
              <a:gd name="connsiteY35" fmla="*/ 3973925 h 4133215"/>
              <a:gd name="connsiteX36" fmla="*/ 0 w 1909006"/>
              <a:gd name="connsiteY36" fmla="*/ 159283 h 4133215"/>
              <a:gd name="connsiteX37" fmla="*/ 148748 w 1909006"/>
              <a:gd name="connsiteY37" fmla="*/ 330 h 4133215"/>
              <a:gd name="connsiteX38" fmla="*/ 150179 w 1909006"/>
              <a:gd name="connsiteY38" fmla="*/ 330 h 4133215"/>
              <a:gd name="connsiteX39" fmla="*/ 152336 w 1909006"/>
              <a:gd name="connsiteY39" fmla="*/ 107 h 4133215"/>
              <a:gd name="connsiteX40" fmla="*/ 159337 w 1909006"/>
              <a:gd name="connsiteY40" fmla="*/ 0 h 413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9006" h="4133215">
                <a:moveTo>
                  <a:pt x="159337" y="0"/>
                </a:moveTo>
                <a:lnTo>
                  <a:pt x="388805" y="0"/>
                </a:lnTo>
                <a:cubicBezTo>
                  <a:pt x="401941" y="659"/>
                  <a:pt x="412531" y="10811"/>
                  <a:pt x="413854" y="23780"/>
                </a:cubicBezTo>
                <a:cubicBezTo>
                  <a:pt x="413909" y="24659"/>
                  <a:pt x="413968" y="25547"/>
                  <a:pt x="413968" y="26481"/>
                </a:cubicBezTo>
                <a:lnTo>
                  <a:pt x="413968" y="26816"/>
                </a:lnTo>
                <a:cubicBezTo>
                  <a:pt x="417114" y="94071"/>
                  <a:pt x="472616" y="147591"/>
                  <a:pt x="540589" y="147591"/>
                </a:cubicBezTo>
                <a:lnTo>
                  <a:pt x="932323" y="147591"/>
                </a:lnTo>
                <a:lnTo>
                  <a:pt x="976683" y="147591"/>
                </a:lnTo>
                <a:lnTo>
                  <a:pt x="1368411" y="147591"/>
                </a:lnTo>
                <a:cubicBezTo>
                  <a:pt x="1436385" y="147591"/>
                  <a:pt x="1491892" y="94071"/>
                  <a:pt x="1495038" y="26816"/>
                </a:cubicBezTo>
                <a:lnTo>
                  <a:pt x="1495038" y="26481"/>
                </a:lnTo>
                <a:cubicBezTo>
                  <a:pt x="1495038" y="25547"/>
                  <a:pt x="1495092" y="24659"/>
                  <a:pt x="1495152" y="23780"/>
                </a:cubicBezTo>
                <a:cubicBezTo>
                  <a:pt x="1496470" y="10811"/>
                  <a:pt x="1507065" y="659"/>
                  <a:pt x="1520195" y="0"/>
                </a:cubicBezTo>
                <a:lnTo>
                  <a:pt x="1749662" y="0"/>
                </a:lnTo>
                <a:cubicBezTo>
                  <a:pt x="1751819" y="0"/>
                  <a:pt x="1754132" y="0"/>
                  <a:pt x="1756671" y="107"/>
                </a:cubicBezTo>
                <a:lnTo>
                  <a:pt x="1758822" y="330"/>
                </a:lnTo>
                <a:lnTo>
                  <a:pt x="1760259" y="330"/>
                </a:lnTo>
                <a:cubicBezTo>
                  <a:pt x="1843788" y="5791"/>
                  <a:pt x="1909006" y="75311"/>
                  <a:pt x="1909006" y="159283"/>
                </a:cubicBezTo>
                <a:lnTo>
                  <a:pt x="1909006" y="3973925"/>
                </a:lnTo>
                <a:cubicBezTo>
                  <a:pt x="1909006" y="4056467"/>
                  <a:pt x="1844561" y="4126260"/>
                  <a:pt x="1762355" y="4132718"/>
                </a:cubicBezTo>
                <a:cubicBezTo>
                  <a:pt x="1761528" y="4132772"/>
                  <a:pt x="1760864" y="4132825"/>
                  <a:pt x="1760205" y="4132880"/>
                </a:cubicBezTo>
                <a:lnTo>
                  <a:pt x="1759648" y="4132880"/>
                </a:lnTo>
                <a:lnTo>
                  <a:pt x="1759205" y="4132934"/>
                </a:lnTo>
                <a:lnTo>
                  <a:pt x="1758270" y="4132934"/>
                </a:lnTo>
                <a:lnTo>
                  <a:pt x="1757941" y="4132988"/>
                </a:lnTo>
                <a:cubicBezTo>
                  <a:pt x="1755179" y="4133101"/>
                  <a:pt x="1752423" y="4133215"/>
                  <a:pt x="1749662" y="4133215"/>
                </a:cubicBezTo>
                <a:lnTo>
                  <a:pt x="976683" y="4133215"/>
                </a:lnTo>
                <a:lnTo>
                  <a:pt x="932323" y="4133215"/>
                </a:lnTo>
                <a:lnTo>
                  <a:pt x="159337" y="4133215"/>
                </a:lnTo>
                <a:cubicBezTo>
                  <a:pt x="156582" y="4133215"/>
                  <a:pt x="153821" y="4133101"/>
                  <a:pt x="151065" y="4132988"/>
                </a:cubicBezTo>
                <a:lnTo>
                  <a:pt x="150736" y="4132934"/>
                </a:lnTo>
                <a:lnTo>
                  <a:pt x="149796" y="4132934"/>
                </a:lnTo>
                <a:lnTo>
                  <a:pt x="149353" y="4132880"/>
                </a:lnTo>
                <a:lnTo>
                  <a:pt x="148801" y="4132880"/>
                </a:lnTo>
                <a:cubicBezTo>
                  <a:pt x="148142" y="4132825"/>
                  <a:pt x="147478" y="4132772"/>
                  <a:pt x="146651" y="4132718"/>
                </a:cubicBezTo>
                <a:cubicBezTo>
                  <a:pt x="64439" y="4126260"/>
                  <a:pt x="0" y="4056467"/>
                  <a:pt x="0" y="3973925"/>
                </a:cubicBezTo>
                <a:lnTo>
                  <a:pt x="0" y="159283"/>
                </a:lnTo>
                <a:cubicBezTo>
                  <a:pt x="0" y="75311"/>
                  <a:pt x="65212" y="5791"/>
                  <a:pt x="148748" y="330"/>
                </a:cubicBezTo>
                <a:lnTo>
                  <a:pt x="150179" y="330"/>
                </a:lnTo>
                <a:lnTo>
                  <a:pt x="152336" y="107"/>
                </a:lnTo>
                <a:cubicBezTo>
                  <a:pt x="154869" y="0"/>
                  <a:pt x="157187" y="0"/>
                  <a:pt x="1593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DA9A75-68F7-981A-D1F5-E79155DF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1552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3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6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3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5 w 1401986"/>
              <a:gd name="connsiteY32" fmla="*/ 3035217 h 3035463"/>
              <a:gd name="connsiteX33" fmla="*/ 109280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1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3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6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3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5" y="3035217"/>
                </a:lnTo>
                <a:lnTo>
                  <a:pt x="109280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1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86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9B0844-3CA8-BE55-0D52-83BDAD481262}"/>
              </a:ext>
            </a:extLst>
          </p:cNvPr>
          <p:cNvSpPr/>
          <p:nvPr userDrawn="1"/>
        </p:nvSpPr>
        <p:spPr>
          <a:xfrm>
            <a:off x="10286999" y="1013875"/>
            <a:ext cx="1905001" cy="4339952"/>
          </a:xfrm>
          <a:custGeom>
            <a:avLst/>
            <a:gdLst>
              <a:gd name="connsiteX0" fmla="*/ 124586 w 1905001"/>
              <a:gd name="connsiteY0" fmla="*/ 0 h 4339952"/>
              <a:gd name="connsiteX1" fmla="*/ 1905001 w 1905001"/>
              <a:gd name="connsiteY1" fmla="*/ 0 h 4339952"/>
              <a:gd name="connsiteX2" fmla="*/ 1905001 w 1905001"/>
              <a:gd name="connsiteY2" fmla="*/ 4339952 h 4339952"/>
              <a:gd name="connsiteX3" fmla="*/ 124586 w 1905001"/>
              <a:gd name="connsiteY3" fmla="*/ 4339952 h 4339952"/>
              <a:gd name="connsiteX4" fmla="*/ 0 w 1905001"/>
              <a:gd name="connsiteY4" fmla="*/ 4215366 h 4339952"/>
              <a:gd name="connsiteX5" fmla="*/ 0 w 1905001"/>
              <a:gd name="connsiteY5" fmla="*/ 124586 h 4339952"/>
              <a:gd name="connsiteX6" fmla="*/ 124586 w 1905001"/>
              <a:gd name="connsiteY6" fmla="*/ 0 h 4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1" h="4339952">
                <a:moveTo>
                  <a:pt x="124586" y="0"/>
                </a:moveTo>
                <a:lnTo>
                  <a:pt x="1905001" y="0"/>
                </a:lnTo>
                <a:lnTo>
                  <a:pt x="1905001" y="4339952"/>
                </a:lnTo>
                <a:lnTo>
                  <a:pt x="124586" y="4339952"/>
                </a:lnTo>
                <a:cubicBezTo>
                  <a:pt x="55779" y="4339952"/>
                  <a:pt x="0" y="4284173"/>
                  <a:pt x="0" y="4215366"/>
                </a:cubicBezTo>
                <a:lnTo>
                  <a:pt x="0" y="124586"/>
                </a:lnTo>
                <a:cubicBezTo>
                  <a:pt x="0" y="55779"/>
                  <a:pt x="55779" y="0"/>
                  <a:pt x="124586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914CA4-9ABA-4C66-4993-B088228CA6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034" y="2256244"/>
            <a:ext cx="3035300" cy="3866006"/>
          </a:xfrm>
          <a:custGeom>
            <a:avLst/>
            <a:gdLst>
              <a:gd name="connsiteX0" fmla="*/ 171373 w 3035300"/>
              <a:gd name="connsiteY0" fmla="*/ 0 h 3866006"/>
              <a:gd name="connsiteX1" fmla="*/ 2863927 w 3035300"/>
              <a:gd name="connsiteY1" fmla="*/ 0 h 3866006"/>
              <a:gd name="connsiteX2" fmla="*/ 3035300 w 3035300"/>
              <a:gd name="connsiteY2" fmla="*/ 171373 h 3866006"/>
              <a:gd name="connsiteX3" fmla="*/ 3035300 w 3035300"/>
              <a:gd name="connsiteY3" fmla="*/ 3694633 h 3866006"/>
              <a:gd name="connsiteX4" fmla="*/ 2863927 w 3035300"/>
              <a:gd name="connsiteY4" fmla="*/ 3866006 h 3866006"/>
              <a:gd name="connsiteX5" fmla="*/ 171373 w 3035300"/>
              <a:gd name="connsiteY5" fmla="*/ 3866006 h 3866006"/>
              <a:gd name="connsiteX6" fmla="*/ 0 w 3035300"/>
              <a:gd name="connsiteY6" fmla="*/ 3694633 h 3866006"/>
              <a:gd name="connsiteX7" fmla="*/ 0 w 3035300"/>
              <a:gd name="connsiteY7" fmla="*/ 171373 h 3866006"/>
              <a:gd name="connsiteX8" fmla="*/ 171373 w 3035300"/>
              <a:gd name="connsiteY8" fmla="*/ 0 h 3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5300" h="3866006">
                <a:moveTo>
                  <a:pt x="171373" y="0"/>
                </a:moveTo>
                <a:lnTo>
                  <a:pt x="2863927" y="0"/>
                </a:lnTo>
                <a:cubicBezTo>
                  <a:pt x="2958574" y="0"/>
                  <a:pt x="3035300" y="76726"/>
                  <a:pt x="3035300" y="171373"/>
                </a:cubicBezTo>
                <a:lnTo>
                  <a:pt x="3035300" y="3694633"/>
                </a:lnTo>
                <a:cubicBezTo>
                  <a:pt x="3035300" y="3789280"/>
                  <a:pt x="2958574" y="3866006"/>
                  <a:pt x="2863927" y="3866006"/>
                </a:cubicBezTo>
                <a:lnTo>
                  <a:pt x="171373" y="3866006"/>
                </a:lnTo>
                <a:cubicBezTo>
                  <a:pt x="76726" y="3866006"/>
                  <a:pt x="0" y="3789280"/>
                  <a:pt x="0" y="3694633"/>
                </a:cubicBezTo>
                <a:lnTo>
                  <a:pt x="0" y="171373"/>
                </a:lnTo>
                <a:cubicBezTo>
                  <a:pt x="0" y="76726"/>
                  <a:pt x="76726" y="0"/>
                  <a:pt x="1713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332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CE4AAA-A622-A3E1-BD2C-5796075EE0DE}"/>
              </a:ext>
            </a:extLst>
          </p:cNvPr>
          <p:cNvSpPr/>
          <p:nvPr userDrawn="1"/>
        </p:nvSpPr>
        <p:spPr>
          <a:xfrm>
            <a:off x="8357864" y="983141"/>
            <a:ext cx="2597210" cy="4064850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5C58F6-2476-FA62-E9BC-82A51CD72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794" y="1610810"/>
            <a:ext cx="3010666" cy="4224746"/>
          </a:xfrm>
          <a:custGeom>
            <a:avLst/>
            <a:gdLst>
              <a:gd name="connsiteX0" fmla="*/ 169982 w 3010666"/>
              <a:gd name="connsiteY0" fmla="*/ 0 h 4224746"/>
              <a:gd name="connsiteX1" fmla="*/ 2840684 w 3010666"/>
              <a:gd name="connsiteY1" fmla="*/ 0 h 4224746"/>
              <a:gd name="connsiteX2" fmla="*/ 3010666 w 3010666"/>
              <a:gd name="connsiteY2" fmla="*/ 169982 h 4224746"/>
              <a:gd name="connsiteX3" fmla="*/ 3010666 w 3010666"/>
              <a:gd name="connsiteY3" fmla="*/ 4054764 h 4224746"/>
              <a:gd name="connsiteX4" fmla="*/ 2840684 w 3010666"/>
              <a:gd name="connsiteY4" fmla="*/ 4224746 h 4224746"/>
              <a:gd name="connsiteX5" fmla="*/ 169982 w 3010666"/>
              <a:gd name="connsiteY5" fmla="*/ 4224746 h 4224746"/>
              <a:gd name="connsiteX6" fmla="*/ 0 w 3010666"/>
              <a:gd name="connsiteY6" fmla="*/ 4054764 h 4224746"/>
              <a:gd name="connsiteX7" fmla="*/ 0 w 3010666"/>
              <a:gd name="connsiteY7" fmla="*/ 169982 h 4224746"/>
              <a:gd name="connsiteX8" fmla="*/ 169982 w 3010666"/>
              <a:gd name="connsiteY8" fmla="*/ 0 h 42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666" h="4224746">
                <a:moveTo>
                  <a:pt x="169982" y="0"/>
                </a:moveTo>
                <a:lnTo>
                  <a:pt x="2840684" y="0"/>
                </a:lnTo>
                <a:cubicBezTo>
                  <a:pt x="2934562" y="0"/>
                  <a:pt x="3010666" y="76104"/>
                  <a:pt x="3010666" y="169982"/>
                </a:cubicBezTo>
                <a:lnTo>
                  <a:pt x="3010666" y="4054764"/>
                </a:lnTo>
                <a:cubicBezTo>
                  <a:pt x="3010666" y="4148642"/>
                  <a:pt x="2934562" y="4224746"/>
                  <a:pt x="2840684" y="4224746"/>
                </a:cubicBezTo>
                <a:lnTo>
                  <a:pt x="169982" y="4224746"/>
                </a:lnTo>
                <a:cubicBezTo>
                  <a:pt x="76104" y="4224746"/>
                  <a:pt x="0" y="4148642"/>
                  <a:pt x="0" y="4054764"/>
                </a:cubicBezTo>
                <a:lnTo>
                  <a:pt x="0" y="169982"/>
                </a:lnTo>
                <a:cubicBezTo>
                  <a:pt x="0" y="76104"/>
                  <a:pt x="76104" y="0"/>
                  <a:pt x="1699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11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0FA3F5A8-72E4-246C-F8B4-AEE0CEEFF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68577">
            <a:off x="9292500" y="2246423"/>
            <a:ext cx="1357577" cy="3163213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EF767-5537-D375-CCA7-C2E40CA27A65}"/>
              </a:ext>
            </a:extLst>
          </p:cNvPr>
          <p:cNvSpPr/>
          <p:nvPr userDrawn="1"/>
        </p:nvSpPr>
        <p:spPr>
          <a:xfrm rot="419983">
            <a:off x="9076702" y="2140289"/>
            <a:ext cx="1693925" cy="3375480"/>
          </a:xfrm>
          <a:prstGeom prst="roundRect">
            <a:avLst>
              <a:gd name="adj" fmla="val 1195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mage Placeholder">
            <a:extLst>
              <a:ext uri="{FF2B5EF4-FFF2-40B4-BE49-F238E27FC236}">
                <a16:creationId xmlns:a16="http://schemas.microsoft.com/office/drawing/2014/main" id="{A61970EA-5F85-1E1A-6947-CE0BFBCFCA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0922" y="1286999"/>
            <a:ext cx="2000578" cy="4284000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80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70F04-A130-E0CD-3918-5CD1ED9BEB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466" y="1610579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2 w 1679747"/>
              <a:gd name="connsiteY1" fmla="*/ 0 h 3636842"/>
              <a:gd name="connsiteX2" fmla="*/ 364153 w 1679747"/>
              <a:gd name="connsiteY2" fmla="*/ 20924 h 3636842"/>
              <a:gd name="connsiteX3" fmla="*/ 364253 w 1679747"/>
              <a:gd name="connsiteY3" fmla="*/ 23301 h 3636842"/>
              <a:gd name="connsiteX4" fmla="*/ 364253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4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4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3 w 1679747"/>
              <a:gd name="connsiteY30" fmla="*/ 3636595 h 3636842"/>
              <a:gd name="connsiteX31" fmla="*/ 131806 w 1679747"/>
              <a:gd name="connsiteY31" fmla="*/ 3636595 h 3636842"/>
              <a:gd name="connsiteX32" fmla="*/ 131416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4 w 1679747"/>
              <a:gd name="connsiteY37" fmla="*/ 290 h 3636842"/>
              <a:gd name="connsiteX38" fmla="*/ 132143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2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3" y="22479"/>
                  <a:pt x="364253" y="23301"/>
                </a:cubicBezTo>
                <a:lnTo>
                  <a:pt x="364253" y="23596"/>
                </a:lnTo>
                <a:cubicBezTo>
                  <a:pt x="367021" y="82773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3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4" y="290"/>
                </a:lnTo>
                <a:cubicBezTo>
                  <a:pt x="1622362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4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3" y="3636595"/>
                </a:lnTo>
                <a:lnTo>
                  <a:pt x="131806" y="3636595"/>
                </a:lnTo>
                <a:lnTo>
                  <a:pt x="131416" y="3636547"/>
                </a:lnTo>
                <a:lnTo>
                  <a:pt x="130931" y="3636547"/>
                </a:lnTo>
                <a:cubicBezTo>
                  <a:pt x="130351" y="3636499"/>
                  <a:pt x="129767" y="3636452"/>
                  <a:pt x="129039" y="3636405"/>
                </a:cubicBezTo>
                <a:cubicBezTo>
                  <a:pt x="56700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4" y="290"/>
                </a:cubicBezTo>
                <a:lnTo>
                  <a:pt x="132143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B0BE61-E2BF-E9EC-35D4-2A3409A3AF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3393" y="536668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5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1" y="3630723"/>
                  <a:pt x="1550708" y="3636405"/>
                </a:cubicBezTo>
                <a:cubicBezTo>
                  <a:pt x="1549980" y="3636452"/>
                  <a:pt x="1549395" y="3636499"/>
                  <a:pt x="1548816" y="3636547"/>
                </a:cubicBezTo>
                <a:lnTo>
                  <a:pt x="1548325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1C9A-9C78-7A87-F350-6E2B1D603E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08094" y="-328311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5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5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5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5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4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BACD0A-220A-00B1-69D2-7FB722A1436C}"/>
              </a:ext>
            </a:extLst>
          </p:cNvPr>
          <p:cNvSpPr/>
          <p:nvPr userDrawn="1"/>
        </p:nvSpPr>
        <p:spPr>
          <a:xfrm>
            <a:off x="669347" y="4173721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6B003-8488-5186-FD04-232D9FBE75B8}"/>
              </a:ext>
            </a:extLst>
          </p:cNvPr>
          <p:cNvSpPr/>
          <p:nvPr userDrawn="1"/>
        </p:nvSpPr>
        <p:spPr>
          <a:xfrm>
            <a:off x="673304" y="1424948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58E99-0FE2-2469-0734-D80E82B42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352" y="969228"/>
            <a:ext cx="2238130" cy="5024253"/>
          </a:xfrm>
          <a:custGeom>
            <a:avLst/>
            <a:gdLst>
              <a:gd name="connsiteX0" fmla="*/ 186808 w 2238130"/>
              <a:gd name="connsiteY0" fmla="*/ 0 h 5024253"/>
              <a:gd name="connsiteX1" fmla="*/ 455838 w 2238130"/>
              <a:gd name="connsiteY1" fmla="*/ 0 h 5024253"/>
              <a:gd name="connsiteX2" fmla="*/ 485205 w 2238130"/>
              <a:gd name="connsiteY2" fmla="*/ 28906 h 5024253"/>
              <a:gd name="connsiteX3" fmla="*/ 485339 w 2238130"/>
              <a:gd name="connsiteY3" fmla="*/ 32190 h 5024253"/>
              <a:gd name="connsiteX4" fmla="*/ 485339 w 2238130"/>
              <a:gd name="connsiteY4" fmla="*/ 32598 h 5024253"/>
              <a:gd name="connsiteX5" fmla="*/ 633790 w 2238130"/>
              <a:gd name="connsiteY5" fmla="*/ 179409 h 5024253"/>
              <a:gd name="connsiteX6" fmla="*/ 1093061 w 2238130"/>
              <a:gd name="connsiteY6" fmla="*/ 179409 h 5024253"/>
              <a:gd name="connsiteX7" fmla="*/ 1145069 w 2238130"/>
              <a:gd name="connsiteY7" fmla="*/ 179409 h 5024253"/>
              <a:gd name="connsiteX8" fmla="*/ 1604334 w 2238130"/>
              <a:gd name="connsiteY8" fmla="*/ 179409 h 5024253"/>
              <a:gd name="connsiteX9" fmla="*/ 1752791 w 2238130"/>
              <a:gd name="connsiteY9" fmla="*/ 32598 h 5024253"/>
              <a:gd name="connsiteX10" fmla="*/ 1752791 w 2238130"/>
              <a:gd name="connsiteY10" fmla="*/ 32190 h 5024253"/>
              <a:gd name="connsiteX11" fmla="*/ 1752925 w 2238130"/>
              <a:gd name="connsiteY11" fmla="*/ 28906 h 5024253"/>
              <a:gd name="connsiteX12" fmla="*/ 1782286 w 2238130"/>
              <a:gd name="connsiteY12" fmla="*/ 0 h 5024253"/>
              <a:gd name="connsiteX13" fmla="*/ 2051314 w 2238130"/>
              <a:gd name="connsiteY13" fmla="*/ 0 h 5024253"/>
              <a:gd name="connsiteX14" fmla="*/ 2059531 w 2238130"/>
              <a:gd name="connsiteY14" fmla="*/ 131 h 5024253"/>
              <a:gd name="connsiteX15" fmla="*/ 2062053 w 2238130"/>
              <a:gd name="connsiteY15" fmla="*/ 401 h 5024253"/>
              <a:gd name="connsiteX16" fmla="*/ 2063738 w 2238130"/>
              <a:gd name="connsiteY16" fmla="*/ 401 h 5024253"/>
              <a:gd name="connsiteX17" fmla="*/ 2238130 w 2238130"/>
              <a:gd name="connsiteY17" fmla="*/ 193621 h 5024253"/>
              <a:gd name="connsiteX18" fmla="*/ 2238130 w 2238130"/>
              <a:gd name="connsiteY18" fmla="*/ 4830624 h 5024253"/>
              <a:gd name="connsiteX19" fmla="*/ 2066196 w 2238130"/>
              <a:gd name="connsiteY19" fmla="*/ 5023649 h 5024253"/>
              <a:gd name="connsiteX20" fmla="*/ 2063675 w 2238130"/>
              <a:gd name="connsiteY20" fmla="*/ 5023845 h 5024253"/>
              <a:gd name="connsiteX21" fmla="*/ 2063021 w 2238130"/>
              <a:gd name="connsiteY21" fmla="*/ 5023845 h 5024253"/>
              <a:gd name="connsiteX22" fmla="*/ 2062502 w 2238130"/>
              <a:gd name="connsiteY22" fmla="*/ 5023911 h 5024253"/>
              <a:gd name="connsiteX23" fmla="*/ 2061406 w 2238130"/>
              <a:gd name="connsiteY23" fmla="*/ 5023911 h 5024253"/>
              <a:gd name="connsiteX24" fmla="*/ 2061021 w 2238130"/>
              <a:gd name="connsiteY24" fmla="*/ 5023977 h 5024253"/>
              <a:gd name="connsiteX25" fmla="*/ 2051314 w 2238130"/>
              <a:gd name="connsiteY25" fmla="*/ 5024253 h 5024253"/>
              <a:gd name="connsiteX26" fmla="*/ 1145069 w 2238130"/>
              <a:gd name="connsiteY26" fmla="*/ 5024253 h 5024253"/>
              <a:gd name="connsiteX27" fmla="*/ 1093061 w 2238130"/>
              <a:gd name="connsiteY27" fmla="*/ 5024253 h 5024253"/>
              <a:gd name="connsiteX28" fmla="*/ 186808 w 2238130"/>
              <a:gd name="connsiteY28" fmla="*/ 5024253 h 5024253"/>
              <a:gd name="connsiteX29" fmla="*/ 177109 w 2238130"/>
              <a:gd name="connsiteY29" fmla="*/ 5023977 h 5024253"/>
              <a:gd name="connsiteX30" fmla="*/ 176724 w 2238130"/>
              <a:gd name="connsiteY30" fmla="*/ 5023911 h 5024253"/>
              <a:gd name="connsiteX31" fmla="*/ 175621 w 2238130"/>
              <a:gd name="connsiteY31" fmla="*/ 5023911 h 5024253"/>
              <a:gd name="connsiteX32" fmla="*/ 175102 w 2238130"/>
              <a:gd name="connsiteY32" fmla="*/ 5023845 h 5024253"/>
              <a:gd name="connsiteX33" fmla="*/ 174455 w 2238130"/>
              <a:gd name="connsiteY33" fmla="*/ 5023845 h 5024253"/>
              <a:gd name="connsiteX34" fmla="*/ 171934 w 2238130"/>
              <a:gd name="connsiteY34" fmla="*/ 5023649 h 5024253"/>
              <a:gd name="connsiteX35" fmla="*/ 0 w 2238130"/>
              <a:gd name="connsiteY35" fmla="*/ 4830624 h 5024253"/>
              <a:gd name="connsiteX36" fmla="*/ 0 w 2238130"/>
              <a:gd name="connsiteY36" fmla="*/ 193621 h 5024253"/>
              <a:gd name="connsiteX37" fmla="*/ 174393 w 2238130"/>
              <a:gd name="connsiteY37" fmla="*/ 401 h 5024253"/>
              <a:gd name="connsiteX38" fmla="*/ 176071 w 2238130"/>
              <a:gd name="connsiteY38" fmla="*/ 401 h 5024253"/>
              <a:gd name="connsiteX39" fmla="*/ 178600 w 2238130"/>
              <a:gd name="connsiteY39" fmla="*/ 131 h 5024253"/>
              <a:gd name="connsiteX40" fmla="*/ 186808 w 2238130"/>
              <a:gd name="connsiteY40" fmla="*/ 0 h 50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8130" h="5024253">
                <a:moveTo>
                  <a:pt x="186808" y="0"/>
                </a:moveTo>
                <a:lnTo>
                  <a:pt x="455838" y="0"/>
                </a:lnTo>
                <a:cubicBezTo>
                  <a:pt x="471238" y="801"/>
                  <a:pt x="483654" y="13141"/>
                  <a:pt x="485205" y="28906"/>
                </a:cubicBezTo>
                <a:cubicBezTo>
                  <a:pt x="485269" y="29975"/>
                  <a:pt x="485339" y="31055"/>
                  <a:pt x="485339" y="32190"/>
                </a:cubicBezTo>
                <a:lnTo>
                  <a:pt x="485339" y="32598"/>
                </a:lnTo>
                <a:cubicBezTo>
                  <a:pt x="489026" y="114351"/>
                  <a:pt x="554098" y="179409"/>
                  <a:pt x="633790" y="179409"/>
                </a:cubicBezTo>
                <a:lnTo>
                  <a:pt x="1093061" y="179409"/>
                </a:lnTo>
                <a:lnTo>
                  <a:pt x="1145069" y="179409"/>
                </a:lnTo>
                <a:lnTo>
                  <a:pt x="1604334" y="179409"/>
                </a:lnTo>
                <a:cubicBezTo>
                  <a:pt x="1684026" y="179409"/>
                  <a:pt x="1749104" y="114351"/>
                  <a:pt x="1752791" y="32598"/>
                </a:cubicBezTo>
                <a:lnTo>
                  <a:pt x="1752791" y="32190"/>
                </a:lnTo>
                <a:cubicBezTo>
                  <a:pt x="1752791" y="31055"/>
                  <a:pt x="1752855" y="29975"/>
                  <a:pt x="1752925" y="28906"/>
                </a:cubicBezTo>
                <a:cubicBezTo>
                  <a:pt x="1754470" y="13141"/>
                  <a:pt x="1766892" y="801"/>
                  <a:pt x="1782286" y="0"/>
                </a:cubicBezTo>
                <a:lnTo>
                  <a:pt x="2051314" y="0"/>
                </a:lnTo>
                <a:cubicBezTo>
                  <a:pt x="2053843" y="0"/>
                  <a:pt x="2056554" y="0"/>
                  <a:pt x="2059531" y="131"/>
                </a:cubicBezTo>
                <a:lnTo>
                  <a:pt x="2062053" y="401"/>
                </a:lnTo>
                <a:lnTo>
                  <a:pt x="2063738" y="401"/>
                </a:lnTo>
                <a:cubicBezTo>
                  <a:pt x="2161668" y="7039"/>
                  <a:pt x="2238130" y="91546"/>
                  <a:pt x="2238130" y="193621"/>
                </a:cubicBezTo>
                <a:lnTo>
                  <a:pt x="2238130" y="4830624"/>
                </a:lnTo>
                <a:cubicBezTo>
                  <a:pt x="2238130" y="4930959"/>
                  <a:pt x="2162575" y="5015799"/>
                  <a:pt x="2066196" y="5023649"/>
                </a:cubicBezTo>
                <a:cubicBezTo>
                  <a:pt x="2065226" y="5023715"/>
                  <a:pt x="2064447" y="5023779"/>
                  <a:pt x="2063675" y="5023845"/>
                </a:cubicBezTo>
                <a:lnTo>
                  <a:pt x="2063021" y="5023845"/>
                </a:lnTo>
                <a:lnTo>
                  <a:pt x="2062502" y="5023911"/>
                </a:lnTo>
                <a:lnTo>
                  <a:pt x="2061406" y="5023911"/>
                </a:lnTo>
                <a:lnTo>
                  <a:pt x="2061021" y="5023977"/>
                </a:lnTo>
                <a:cubicBezTo>
                  <a:pt x="2057783" y="5024115"/>
                  <a:pt x="2054551" y="5024253"/>
                  <a:pt x="2051314" y="5024253"/>
                </a:cubicBezTo>
                <a:lnTo>
                  <a:pt x="1145069" y="5024253"/>
                </a:lnTo>
                <a:lnTo>
                  <a:pt x="1093061" y="5024253"/>
                </a:lnTo>
                <a:lnTo>
                  <a:pt x="186808" y="5024253"/>
                </a:lnTo>
                <a:cubicBezTo>
                  <a:pt x="183578" y="5024253"/>
                  <a:pt x="180341" y="5024115"/>
                  <a:pt x="177109" y="5023977"/>
                </a:cubicBezTo>
                <a:lnTo>
                  <a:pt x="176724" y="5023911"/>
                </a:lnTo>
                <a:lnTo>
                  <a:pt x="175621" y="5023911"/>
                </a:lnTo>
                <a:lnTo>
                  <a:pt x="175102" y="5023845"/>
                </a:lnTo>
                <a:lnTo>
                  <a:pt x="174455" y="5023845"/>
                </a:lnTo>
                <a:cubicBezTo>
                  <a:pt x="173683" y="5023779"/>
                  <a:pt x="172904" y="5023715"/>
                  <a:pt x="171934" y="5023649"/>
                </a:cubicBezTo>
                <a:cubicBezTo>
                  <a:pt x="75549" y="5015799"/>
                  <a:pt x="0" y="4930959"/>
                  <a:pt x="0" y="4830624"/>
                </a:cubicBezTo>
                <a:lnTo>
                  <a:pt x="0" y="193621"/>
                </a:lnTo>
                <a:cubicBezTo>
                  <a:pt x="0" y="91546"/>
                  <a:pt x="76455" y="7039"/>
                  <a:pt x="174393" y="401"/>
                </a:cubicBezTo>
                <a:lnTo>
                  <a:pt x="176071" y="401"/>
                </a:lnTo>
                <a:lnTo>
                  <a:pt x="178600" y="131"/>
                </a:lnTo>
                <a:cubicBezTo>
                  <a:pt x="181569" y="0"/>
                  <a:pt x="184287" y="0"/>
                  <a:pt x="18680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10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AA5E9-1652-FD0B-2680-58711F2A4D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078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3E9556-D3A7-24AA-9DD0-2B5579797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671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AB45B4-C422-A2A7-F598-97403B8D6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3264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31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A0051-0425-6CA2-C42C-96A559D09EFE}"/>
              </a:ext>
            </a:extLst>
          </p:cNvPr>
          <p:cNvSpPr/>
          <p:nvPr userDrawn="1"/>
        </p:nvSpPr>
        <p:spPr>
          <a:xfrm>
            <a:off x="7200900" y="3429000"/>
            <a:ext cx="4967382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EAEFFD-62B7-A14A-D756-99B22D78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250" y="2222410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59E17F-D2E1-B600-DB19-7B9FB17F1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544" y="1123491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187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98D424-E27A-FC93-5722-62C20D963C2A}"/>
              </a:ext>
            </a:extLst>
          </p:cNvPr>
          <p:cNvSpPr/>
          <p:nvPr userDrawn="1"/>
        </p:nvSpPr>
        <p:spPr>
          <a:xfrm>
            <a:off x="1763480" y="3429000"/>
            <a:ext cx="3636462" cy="3429001"/>
          </a:xfrm>
          <a:custGeom>
            <a:avLst/>
            <a:gdLst>
              <a:gd name="connsiteX0" fmla="*/ 280880 w 3636462"/>
              <a:gd name="connsiteY0" fmla="*/ 0 h 3429001"/>
              <a:gd name="connsiteX1" fmla="*/ 3355582 w 3636462"/>
              <a:gd name="connsiteY1" fmla="*/ 0 h 3429001"/>
              <a:gd name="connsiteX2" fmla="*/ 3636462 w 3636462"/>
              <a:gd name="connsiteY2" fmla="*/ 280880 h 3429001"/>
              <a:gd name="connsiteX3" fmla="*/ 3636462 w 3636462"/>
              <a:gd name="connsiteY3" fmla="*/ 3429001 h 3429001"/>
              <a:gd name="connsiteX4" fmla="*/ 0 w 3636462"/>
              <a:gd name="connsiteY4" fmla="*/ 3429001 h 3429001"/>
              <a:gd name="connsiteX5" fmla="*/ 0 w 3636462"/>
              <a:gd name="connsiteY5" fmla="*/ 280880 h 3429001"/>
              <a:gd name="connsiteX6" fmla="*/ 280880 w 3636462"/>
              <a:gd name="connsiteY6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62" h="3429001">
                <a:moveTo>
                  <a:pt x="280880" y="0"/>
                </a:moveTo>
                <a:lnTo>
                  <a:pt x="3355582" y="0"/>
                </a:lnTo>
                <a:cubicBezTo>
                  <a:pt x="3510708" y="0"/>
                  <a:pt x="3636462" y="125754"/>
                  <a:pt x="3636462" y="280880"/>
                </a:cubicBezTo>
                <a:lnTo>
                  <a:pt x="3636462" y="3429001"/>
                </a:lnTo>
                <a:lnTo>
                  <a:pt x="0" y="3429001"/>
                </a:lnTo>
                <a:lnTo>
                  <a:pt x="0" y="280880"/>
                </a:lnTo>
                <a:cubicBezTo>
                  <a:pt x="0" y="125754"/>
                  <a:pt x="125754" y="0"/>
                  <a:pt x="2808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EED880-E030-8674-63A7-8AC33D7CF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7554" y="1764729"/>
            <a:ext cx="4622070" cy="3019922"/>
          </a:xfrm>
          <a:custGeom>
            <a:avLst/>
            <a:gdLst>
              <a:gd name="connsiteX0" fmla="*/ 75379 w 4622070"/>
              <a:gd name="connsiteY0" fmla="*/ 0 h 2883653"/>
              <a:gd name="connsiteX1" fmla="*/ 4546691 w 4622070"/>
              <a:gd name="connsiteY1" fmla="*/ 0 h 2883653"/>
              <a:gd name="connsiteX2" fmla="*/ 4622070 w 4622070"/>
              <a:gd name="connsiteY2" fmla="*/ 75379 h 2883653"/>
              <a:gd name="connsiteX3" fmla="*/ 4622070 w 4622070"/>
              <a:gd name="connsiteY3" fmla="*/ 2808274 h 2883653"/>
              <a:gd name="connsiteX4" fmla="*/ 4546691 w 4622070"/>
              <a:gd name="connsiteY4" fmla="*/ 2883653 h 2883653"/>
              <a:gd name="connsiteX5" fmla="*/ 75379 w 4622070"/>
              <a:gd name="connsiteY5" fmla="*/ 2883653 h 2883653"/>
              <a:gd name="connsiteX6" fmla="*/ 0 w 4622070"/>
              <a:gd name="connsiteY6" fmla="*/ 2808274 h 2883653"/>
              <a:gd name="connsiteX7" fmla="*/ 0 w 4622070"/>
              <a:gd name="connsiteY7" fmla="*/ 75379 h 2883653"/>
              <a:gd name="connsiteX8" fmla="*/ 75379 w 4622070"/>
              <a:gd name="connsiteY8" fmla="*/ 0 h 288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070" h="2883653">
                <a:moveTo>
                  <a:pt x="75379" y="0"/>
                </a:moveTo>
                <a:lnTo>
                  <a:pt x="4546691" y="0"/>
                </a:lnTo>
                <a:cubicBezTo>
                  <a:pt x="4588322" y="0"/>
                  <a:pt x="4622070" y="33748"/>
                  <a:pt x="4622070" y="75379"/>
                </a:cubicBezTo>
                <a:lnTo>
                  <a:pt x="4622070" y="2808274"/>
                </a:lnTo>
                <a:cubicBezTo>
                  <a:pt x="4622070" y="2849905"/>
                  <a:pt x="4588322" y="2883653"/>
                  <a:pt x="4546691" y="2883653"/>
                </a:cubicBezTo>
                <a:lnTo>
                  <a:pt x="75379" y="2883653"/>
                </a:lnTo>
                <a:cubicBezTo>
                  <a:pt x="33748" y="2883653"/>
                  <a:pt x="0" y="2849905"/>
                  <a:pt x="0" y="2808274"/>
                </a:cubicBezTo>
                <a:lnTo>
                  <a:pt x="0" y="75379"/>
                </a:lnTo>
                <a:cubicBezTo>
                  <a:pt x="0" y="33748"/>
                  <a:pt x="33748" y="0"/>
                  <a:pt x="753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93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D8634-0F21-3D03-1223-D44D63076DB8}"/>
              </a:ext>
            </a:extLst>
          </p:cNvPr>
          <p:cNvSpPr/>
          <p:nvPr userDrawn="1"/>
        </p:nvSpPr>
        <p:spPr>
          <a:xfrm>
            <a:off x="9091418" y="0"/>
            <a:ext cx="310058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F839B7-8887-F87B-E4F3-0DCA77EE68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5692" y="1963908"/>
            <a:ext cx="4122418" cy="2305307"/>
          </a:xfrm>
          <a:custGeom>
            <a:avLst/>
            <a:gdLst>
              <a:gd name="connsiteX0" fmla="*/ 60261 w 4122418"/>
              <a:gd name="connsiteY0" fmla="*/ 0 h 2305307"/>
              <a:gd name="connsiteX1" fmla="*/ 4062157 w 4122418"/>
              <a:gd name="connsiteY1" fmla="*/ 0 h 2305307"/>
              <a:gd name="connsiteX2" fmla="*/ 4122418 w 4122418"/>
              <a:gd name="connsiteY2" fmla="*/ 60261 h 2305307"/>
              <a:gd name="connsiteX3" fmla="*/ 4122418 w 4122418"/>
              <a:gd name="connsiteY3" fmla="*/ 2245046 h 2305307"/>
              <a:gd name="connsiteX4" fmla="*/ 4062157 w 4122418"/>
              <a:gd name="connsiteY4" fmla="*/ 2305307 h 2305307"/>
              <a:gd name="connsiteX5" fmla="*/ 60261 w 4122418"/>
              <a:gd name="connsiteY5" fmla="*/ 2305307 h 2305307"/>
              <a:gd name="connsiteX6" fmla="*/ 0 w 4122418"/>
              <a:gd name="connsiteY6" fmla="*/ 2245046 h 2305307"/>
              <a:gd name="connsiteX7" fmla="*/ 0 w 4122418"/>
              <a:gd name="connsiteY7" fmla="*/ 60261 h 2305307"/>
              <a:gd name="connsiteX8" fmla="*/ 60261 w 4122418"/>
              <a:gd name="connsiteY8" fmla="*/ 0 h 23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2418" h="2305307">
                <a:moveTo>
                  <a:pt x="60261" y="0"/>
                </a:moveTo>
                <a:lnTo>
                  <a:pt x="4062157" y="0"/>
                </a:lnTo>
                <a:cubicBezTo>
                  <a:pt x="4095438" y="0"/>
                  <a:pt x="4122418" y="26980"/>
                  <a:pt x="4122418" y="60261"/>
                </a:cubicBezTo>
                <a:lnTo>
                  <a:pt x="4122418" y="2245046"/>
                </a:lnTo>
                <a:cubicBezTo>
                  <a:pt x="4122418" y="2278327"/>
                  <a:pt x="4095438" y="2305307"/>
                  <a:pt x="4062157" y="2305307"/>
                </a:cubicBezTo>
                <a:lnTo>
                  <a:pt x="60261" y="2305307"/>
                </a:lnTo>
                <a:cubicBezTo>
                  <a:pt x="26980" y="2305307"/>
                  <a:pt x="0" y="2278327"/>
                  <a:pt x="0" y="2245046"/>
                </a:cubicBezTo>
                <a:lnTo>
                  <a:pt x="0" y="60261"/>
                </a:lnTo>
                <a:cubicBezTo>
                  <a:pt x="0" y="26980"/>
                  <a:pt x="26980" y="0"/>
                  <a:pt x="602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E439-E283-9AAD-F886-73D2646D6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0438" y="1"/>
            <a:ext cx="2947183" cy="6858000"/>
          </a:xfrm>
          <a:custGeom>
            <a:avLst/>
            <a:gdLst>
              <a:gd name="connsiteX0" fmla="*/ 0 w 2947183"/>
              <a:gd name="connsiteY0" fmla="*/ 0 h 6858000"/>
              <a:gd name="connsiteX1" fmla="*/ 2947183 w 2947183"/>
              <a:gd name="connsiteY1" fmla="*/ 0 h 6858000"/>
              <a:gd name="connsiteX2" fmla="*/ 2947183 w 2947183"/>
              <a:gd name="connsiteY2" fmla="*/ 6858000 h 6858000"/>
              <a:gd name="connsiteX3" fmla="*/ 0 w 29471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83" h="6858000">
                <a:moveTo>
                  <a:pt x="0" y="0"/>
                </a:moveTo>
                <a:lnTo>
                  <a:pt x="2947183" y="0"/>
                </a:lnTo>
                <a:lnTo>
                  <a:pt x="29471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F9E06A-B2D7-D66C-DBE9-5E75F9A93C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557" y="918946"/>
            <a:ext cx="2236513" cy="4842307"/>
          </a:xfrm>
          <a:custGeom>
            <a:avLst/>
            <a:gdLst>
              <a:gd name="connsiteX0" fmla="*/ 186673 w 2236513"/>
              <a:gd name="connsiteY0" fmla="*/ 0 h 4842307"/>
              <a:gd name="connsiteX1" fmla="*/ 455509 w 2236513"/>
              <a:gd name="connsiteY1" fmla="*/ 0 h 4842307"/>
              <a:gd name="connsiteX2" fmla="*/ 484855 w 2236513"/>
              <a:gd name="connsiteY2" fmla="*/ 27860 h 4842307"/>
              <a:gd name="connsiteX3" fmla="*/ 484989 w 2236513"/>
              <a:gd name="connsiteY3" fmla="*/ 31024 h 4842307"/>
              <a:gd name="connsiteX4" fmla="*/ 484989 w 2236513"/>
              <a:gd name="connsiteY4" fmla="*/ 31417 h 4842307"/>
              <a:gd name="connsiteX5" fmla="*/ 633332 w 2236513"/>
              <a:gd name="connsiteY5" fmla="*/ 172911 h 4842307"/>
              <a:gd name="connsiteX6" fmla="*/ 1092271 w 2236513"/>
              <a:gd name="connsiteY6" fmla="*/ 172911 h 4842307"/>
              <a:gd name="connsiteX7" fmla="*/ 1144242 w 2236513"/>
              <a:gd name="connsiteY7" fmla="*/ 172911 h 4842307"/>
              <a:gd name="connsiteX8" fmla="*/ 1603174 w 2236513"/>
              <a:gd name="connsiteY8" fmla="*/ 172911 h 4842307"/>
              <a:gd name="connsiteX9" fmla="*/ 1751524 w 2236513"/>
              <a:gd name="connsiteY9" fmla="*/ 31417 h 4842307"/>
              <a:gd name="connsiteX10" fmla="*/ 1751524 w 2236513"/>
              <a:gd name="connsiteY10" fmla="*/ 31024 h 4842307"/>
              <a:gd name="connsiteX11" fmla="*/ 1751658 w 2236513"/>
              <a:gd name="connsiteY11" fmla="*/ 27860 h 4842307"/>
              <a:gd name="connsiteX12" fmla="*/ 1780998 w 2236513"/>
              <a:gd name="connsiteY12" fmla="*/ 0 h 4842307"/>
              <a:gd name="connsiteX13" fmla="*/ 2049832 w 2236513"/>
              <a:gd name="connsiteY13" fmla="*/ 0 h 4842307"/>
              <a:gd name="connsiteX14" fmla="*/ 2058043 w 2236513"/>
              <a:gd name="connsiteY14" fmla="*/ 126 h 4842307"/>
              <a:gd name="connsiteX15" fmla="*/ 2060563 w 2236513"/>
              <a:gd name="connsiteY15" fmla="*/ 387 h 4842307"/>
              <a:gd name="connsiteX16" fmla="*/ 2062247 w 2236513"/>
              <a:gd name="connsiteY16" fmla="*/ 387 h 4842307"/>
              <a:gd name="connsiteX17" fmla="*/ 2236513 w 2236513"/>
              <a:gd name="connsiteY17" fmla="*/ 186610 h 4842307"/>
              <a:gd name="connsiteX18" fmla="*/ 2236513 w 2236513"/>
              <a:gd name="connsiteY18" fmla="*/ 4655690 h 4842307"/>
              <a:gd name="connsiteX19" fmla="*/ 2064703 w 2236513"/>
              <a:gd name="connsiteY19" fmla="*/ 4841725 h 4842307"/>
              <a:gd name="connsiteX20" fmla="*/ 2062183 w 2236513"/>
              <a:gd name="connsiteY20" fmla="*/ 4841914 h 4842307"/>
              <a:gd name="connsiteX21" fmla="*/ 2061531 w 2236513"/>
              <a:gd name="connsiteY21" fmla="*/ 4841914 h 4842307"/>
              <a:gd name="connsiteX22" fmla="*/ 2061012 w 2236513"/>
              <a:gd name="connsiteY22" fmla="*/ 4841978 h 4842307"/>
              <a:gd name="connsiteX23" fmla="*/ 2059917 w 2236513"/>
              <a:gd name="connsiteY23" fmla="*/ 4841978 h 4842307"/>
              <a:gd name="connsiteX24" fmla="*/ 2059531 w 2236513"/>
              <a:gd name="connsiteY24" fmla="*/ 4842041 h 4842307"/>
              <a:gd name="connsiteX25" fmla="*/ 2049832 w 2236513"/>
              <a:gd name="connsiteY25" fmla="*/ 4842307 h 4842307"/>
              <a:gd name="connsiteX26" fmla="*/ 1144242 w 2236513"/>
              <a:gd name="connsiteY26" fmla="*/ 4842307 h 4842307"/>
              <a:gd name="connsiteX27" fmla="*/ 1092271 w 2236513"/>
              <a:gd name="connsiteY27" fmla="*/ 4842307 h 4842307"/>
              <a:gd name="connsiteX28" fmla="*/ 186673 w 2236513"/>
              <a:gd name="connsiteY28" fmla="*/ 4842307 h 4842307"/>
              <a:gd name="connsiteX29" fmla="*/ 176981 w 2236513"/>
              <a:gd name="connsiteY29" fmla="*/ 4842041 h 4842307"/>
              <a:gd name="connsiteX30" fmla="*/ 176596 w 2236513"/>
              <a:gd name="connsiteY30" fmla="*/ 4841978 h 4842307"/>
              <a:gd name="connsiteX31" fmla="*/ 175494 w 2236513"/>
              <a:gd name="connsiteY31" fmla="*/ 4841978 h 4842307"/>
              <a:gd name="connsiteX32" fmla="*/ 174975 w 2236513"/>
              <a:gd name="connsiteY32" fmla="*/ 4841914 h 4842307"/>
              <a:gd name="connsiteX33" fmla="*/ 174329 w 2236513"/>
              <a:gd name="connsiteY33" fmla="*/ 4841914 h 4842307"/>
              <a:gd name="connsiteX34" fmla="*/ 171810 w 2236513"/>
              <a:gd name="connsiteY34" fmla="*/ 4841725 h 4842307"/>
              <a:gd name="connsiteX35" fmla="*/ 0 w 2236513"/>
              <a:gd name="connsiteY35" fmla="*/ 4655690 h 4842307"/>
              <a:gd name="connsiteX36" fmla="*/ 0 w 2236513"/>
              <a:gd name="connsiteY36" fmla="*/ 186610 h 4842307"/>
              <a:gd name="connsiteX37" fmla="*/ 174267 w 2236513"/>
              <a:gd name="connsiteY37" fmla="*/ 387 h 4842307"/>
              <a:gd name="connsiteX38" fmla="*/ 175943 w 2236513"/>
              <a:gd name="connsiteY38" fmla="*/ 387 h 4842307"/>
              <a:gd name="connsiteX39" fmla="*/ 178471 w 2236513"/>
              <a:gd name="connsiteY39" fmla="*/ 126 h 4842307"/>
              <a:gd name="connsiteX40" fmla="*/ 186673 w 2236513"/>
              <a:gd name="connsiteY40" fmla="*/ 0 h 48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6513" h="4842307">
                <a:moveTo>
                  <a:pt x="186673" y="0"/>
                </a:moveTo>
                <a:lnTo>
                  <a:pt x="455509" y="0"/>
                </a:lnTo>
                <a:cubicBezTo>
                  <a:pt x="470897" y="772"/>
                  <a:pt x="483305" y="12665"/>
                  <a:pt x="484855" y="27860"/>
                </a:cubicBezTo>
                <a:cubicBezTo>
                  <a:pt x="484919" y="28890"/>
                  <a:pt x="484989" y="29930"/>
                  <a:pt x="484989" y="31024"/>
                </a:cubicBezTo>
                <a:lnTo>
                  <a:pt x="484989" y="31417"/>
                </a:lnTo>
                <a:cubicBezTo>
                  <a:pt x="488673" y="110210"/>
                  <a:pt x="553698" y="172911"/>
                  <a:pt x="633332" y="172911"/>
                </a:cubicBezTo>
                <a:lnTo>
                  <a:pt x="1092271" y="172911"/>
                </a:lnTo>
                <a:lnTo>
                  <a:pt x="1144242" y="172911"/>
                </a:lnTo>
                <a:lnTo>
                  <a:pt x="1603174" y="172911"/>
                </a:lnTo>
                <a:cubicBezTo>
                  <a:pt x="1682809" y="172911"/>
                  <a:pt x="1747840" y="110210"/>
                  <a:pt x="1751524" y="31417"/>
                </a:cubicBezTo>
                <a:lnTo>
                  <a:pt x="1751524" y="31024"/>
                </a:lnTo>
                <a:cubicBezTo>
                  <a:pt x="1751524" y="29930"/>
                  <a:pt x="1751588" y="28890"/>
                  <a:pt x="1751658" y="27860"/>
                </a:cubicBezTo>
                <a:cubicBezTo>
                  <a:pt x="1753202" y="12665"/>
                  <a:pt x="1765616" y="772"/>
                  <a:pt x="1780998" y="0"/>
                </a:cubicBezTo>
                <a:lnTo>
                  <a:pt x="2049832" y="0"/>
                </a:lnTo>
                <a:cubicBezTo>
                  <a:pt x="2052359" y="0"/>
                  <a:pt x="2055068" y="0"/>
                  <a:pt x="2058043" y="126"/>
                </a:cubicBezTo>
                <a:lnTo>
                  <a:pt x="2060563" y="387"/>
                </a:lnTo>
                <a:lnTo>
                  <a:pt x="2062247" y="387"/>
                </a:lnTo>
                <a:cubicBezTo>
                  <a:pt x="2160107" y="6784"/>
                  <a:pt x="2236513" y="88231"/>
                  <a:pt x="2236513" y="186610"/>
                </a:cubicBezTo>
                <a:lnTo>
                  <a:pt x="2236513" y="4655690"/>
                </a:lnTo>
                <a:cubicBezTo>
                  <a:pt x="2236513" y="4752392"/>
                  <a:pt x="2161012" y="4834159"/>
                  <a:pt x="2064703" y="4841725"/>
                </a:cubicBezTo>
                <a:cubicBezTo>
                  <a:pt x="2063734" y="4841788"/>
                  <a:pt x="2062955" y="4841851"/>
                  <a:pt x="2062183" y="4841914"/>
                </a:cubicBezTo>
                <a:lnTo>
                  <a:pt x="2061531" y="4841914"/>
                </a:lnTo>
                <a:lnTo>
                  <a:pt x="2061012" y="4841978"/>
                </a:lnTo>
                <a:lnTo>
                  <a:pt x="2059917" y="4841978"/>
                </a:lnTo>
                <a:lnTo>
                  <a:pt x="2059531" y="4842041"/>
                </a:lnTo>
                <a:cubicBezTo>
                  <a:pt x="2056296" y="4842174"/>
                  <a:pt x="2053066" y="4842307"/>
                  <a:pt x="2049832" y="4842307"/>
                </a:cubicBezTo>
                <a:lnTo>
                  <a:pt x="1144242" y="4842307"/>
                </a:lnTo>
                <a:lnTo>
                  <a:pt x="1092271" y="4842307"/>
                </a:lnTo>
                <a:lnTo>
                  <a:pt x="186673" y="4842307"/>
                </a:lnTo>
                <a:cubicBezTo>
                  <a:pt x="183445" y="4842307"/>
                  <a:pt x="180211" y="4842174"/>
                  <a:pt x="176981" y="4842041"/>
                </a:cubicBezTo>
                <a:lnTo>
                  <a:pt x="176596" y="4841978"/>
                </a:lnTo>
                <a:lnTo>
                  <a:pt x="175494" y="4841978"/>
                </a:lnTo>
                <a:lnTo>
                  <a:pt x="174975" y="4841914"/>
                </a:lnTo>
                <a:lnTo>
                  <a:pt x="174329" y="4841914"/>
                </a:lnTo>
                <a:cubicBezTo>
                  <a:pt x="173557" y="4841851"/>
                  <a:pt x="172779" y="4841788"/>
                  <a:pt x="171810" y="4841725"/>
                </a:cubicBezTo>
                <a:cubicBezTo>
                  <a:pt x="75494" y="4834159"/>
                  <a:pt x="0" y="4752392"/>
                  <a:pt x="0" y="4655690"/>
                </a:cubicBezTo>
                <a:lnTo>
                  <a:pt x="0" y="186610"/>
                </a:lnTo>
                <a:cubicBezTo>
                  <a:pt x="0" y="88231"/>
                  <a:pt x="76400" y="6784"/>
                  <a:pt x="174267" y="387"/>
                </a:cubicBezTo>
                <a:lnTo>
                  <a:pt x="175943" y="387"/>
                </a:lnTo>
                <a:lnTo>
                  <a:pt x="178471" y="126"/>
                </a:lnTo>
                <a:cubicBezTo>
                  <a:pt x="181438" y="0"/>
                  <a:pt x="184153" y="0"/>
                  <a:pt x="18667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17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01DB6-5C3B-8A9E-512A-C7904D5664EE}"/>
              </a:ext>
            </a:extLst>
          </p:cNvPr>
          <p:cNvSpPr/>
          <p:nvPr userDrawn="1"/>
        </p:nvSpPr>
        <p:spPr>
          <a:xfrm>
            <a:off x="2594560" y="2667197"/>
            <a:ext cx="2943977" cy="3213358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B890B-A5BF-0815-9280-2A909BA81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792" y="1228773"/>
            <a:ext cx="3731316" cy="3755808"/>
          </a:xfrm>
          <a:custGeom>
            <a:avLst/>
            <a:gdLst>
              <a:gd name="connsiteX0" fmla="*/ 210670 w 3731316"/>
              <a:gd name="connsiteY0" fmla="*/ 0 h 3755808"/>
              <a:gd name="connsiteX1" fmla="*/ 3520646 w 3731316"/>
              <a:gd name="connsiteY1" fmla="*/ 0 h 3755808"/>
              <a:gd name="connsiteX2" fmla="*/ 3731316 w 3731316"/>
              <a:gd name="connsiteY2" fmla="*/ 210670 h 3755808"/>
              <a:gd name="connsiteX3" fmla="*/ 3731316 w 3731316"/>
              <a:gd name="connsiteY3" fmla="*/ 3545138 h 3755808"/>
              <a:gd name="connsiteX4" fmla="*/ 3520646 w 3731316"/>
              <a:gd name="connsiteY4" fmla="*/ 3755808 h 3755808"/>
              <a:gd name="connsiteX5" fmla="*/ 210670 w 3731316"/>
              <a:gd name="connsiteY5" fmla="*/ 3755808 h 3755808"/>
              <a:gd name="connsiteX6" fmla="*/ 0 w 3731316"/>
              <a:gd name="connsiteY6" fmla="*/ 3545138 h 3755808"/>
              <a:gd name="connsiteX7" fmla="*/ 0 w 3731316"/>
              <a:gd name="connsiteY7" fmla="*/ 210670 h 3755808"/>
              <a:gd name="connsiteX8" fmla="*/ 210670 w 3731316"/>
              <a:gd name="connsiteY8" fmla="*/ 0 h 37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316" h="3755808">
                <a:moveTo>
                  <a:pt x="210670" y="0"/>
                </a:moveTo>
                <a:lnTo>
                  <a:pt x="3520646" y="0"/>
                </a:lnTo>
                <a:cubicBezTo>
                  <a:pt x="3636996" y="0"/>
                  <a:pt x="3731316" y="94320"/>
                  <a:pt x="3731316" y="210670"/>
                </a:cubicBezTo>
                <a:lnTo>
                  <a:pt x="3731316" y="3545138"/>
                </a:lnTo>
                <a:cubicBezTo>
                  <a:pt x="3731316" y="3661488"/>
                  <a:pt x="3636996" y="3755808"/>
                  <a:pt x="3520646" y="3755808"/>
                </a:cubicBezTo>
                <a:lnTo>
                  <a:pt x="210670" y="3755808"/>
                </a:lnTo>
                <a:cubicBezTo>
                  <a:pt x="94320" y="3755808"/>
                  <a:pt x="0" y="3661488"/>
                  <a:pt x="0" y="3545138"/>
                </a:cubicBezTo>
                <a:lnTo>
                  <a:pt x="0" y="210670"/>
                </a:lnTo>
                <a:cubicBezTo>
                  <a:pt x="0" y="94320"/>
                  <a:pt x="94320" y="0"/>
                  <a:pt x="21067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23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9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D40FDC8-CD9E-F151-5D4F-BE7106E68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8070" y="1726872"/>
            <a:ext cx="1573064" cy="3405866"/>
          </a:xfrm>
          <a:custGeom>
            <a:avLst/>
            <a:gdLst>
              <a:gd name="connsiteX0" fmla="*/ 131298 w 1573064"/>
              <a:gd name="connsiteY0" fmla="*/ 0 h 3405866"/>
              <a:gd name="connsiteX1" fmla="*/ 320384 w 1573064"/>
              <a:gd name="connsiteY1" fmla="*/ 0 h 3405866"/>
              <a:gd name="connsiteX2" fmla="*/ 341025 w 1573064"/>
              <a:gd name="connsiteY2" fmla="*/ 19595 h 3405866"/>
              <a:gd name="connsiteX3" fmla="*/ 341120 w 1573064"/>
              <a:gd name="connsiteY3" fmla="*/ 21821 h 3405866"/>
              <a:gd name="connsiteX4" fmla="*/ 341120 w 1573064"/>
              <a:gd name="connsiteY4" fmla="*/ 22097 h 3405866"/>
              <a:gd name="connsiteX5" fmla="*/ 445458 w 1573064"/>
              <a:gd name="connsiteY5" fmla="*/ 121618 h 3405866"/>
              <a:gd name="connsiteX6" fmla="*/ 768255 w 1573064"/>
              <a:gd name="connsiteY6" fmla="*/ 121618 h 3405866"/>
              <a:gd name="connsiteX7" fmla="*/ 804810 w 1573064"/>
              <a:gd name="connsiteY7" fmla="*/ 121618 h 3405866"/>
              <a:gd name="connsiteX8" fmla="*/ 1127602 w 1573064"/>
              <a:gd name="connsiteY8" fmla="*/ 121618 h 3405866"/>
              <a:gd name="connsiteX9" fmla="*/ 1231945 w 1573064"/>
              <a:gd name="connsiteY9" fmla="*/ 22097 h 3405866"/>
              <a:gd name="connsiteX10" fmla="*/ 1231945 w 1573064"/>
              <a:gd name="connsiteY10" fmla="*/ 21821 h 3405866"/>
              <a:gd name="connsiteX11" fmla="*/ 1232039 w 1573064"/>
              <a:gd name="connsiteY11" fmla="*/ 19595 h 3405866"/>
              <a:gd name="connsiteX12" fmla="*/ 1252675 w 1573064"/>
              <a:gd name="connsiteY12" fmla="*/ 0 h 3405866"/>
              <a:gd name="connsiteX13" fmla="*/ 1441762 w 1573064"/>
              <a:gd name="connsiteY13" fmla="*/ 0 h 3405866"/>
              <a:gd name="connsiteX14" fmla="*/ 1447536 w 1573064"/>
              <a:gd name="connsiteY14" fmla="*/ 89 h 3405866"/>
              <a:gd name="connsiteX15" fmla="*/ 1449309 w 1573064"/>
              <a:gd name="connsiteY15" fmla="*/ 272 h 3405866"/>
              <a:gd name="connsiteX16" fmla="*/ 1450493 w 1573064"/>
              <a:gd name="connsiteY16" fmla="*/ 272 h 3405866"/>
              <a:gd name="connsiteX17" fmla="*/ 1573064 w 1573064"/>
              <a:gd name="connsiteY17" fmla="*/ 131253 h 3405866"/>
              <a:gd name="connsiteX18" fmla="*/ 1573064 w 1573064"/>
              <a:gd name="connsiteY18" fmla="*/ 3274608 h 3405866"/>
              <a:gd name="connsiteX19" fmla="*/ 1452221 w 1573064"/>
              <a:gd name="connsiteY19" fmla="*/ 3405457 h 3405866"/>
              <a:gd name="connsiteX20" fmla="*/ 1450448 w 1573064"/>
              <a:gd name="connsiteY20" fmla="*/ 3405590 h 3405866"/>
              <a:gd name="connsiteX21" fmla="*/ 1449989 w 1573064"/>
              <a:gd name="connsiteY21" fmla="*/ 3405590 h 3405866"/>
              <a:gd name="connsiteX22" fmla="*/ 1449625 w 1573064"/>
              <a:gd name="connsiteY22" fmla="*/ 3405634 h 3405866"/>
              <a:gd name="connsiteX23" fmla="*/ 1448855 w 1573064"/>
              <a:gd name="connsiteY23" fmla="*/ 3405634 h 3405866"/>
              <a:gd name="connsiteX24" fmla="*/ 1448583 w 1573064"/>
              <a:gd name="connsiteY24" fmla="*/ 3405679 h 3405866"/>
              <a:gd name="connsiteX25" fmla="*/ 1441762 w 1573064"/>
              <a:gd name="connsiteY25" fmla="*/ 3405866 h 3405866"/>
              <a:gd name="connsiteX26" fmla="*/ 804810 w 1573064"/>
              <a:gd name="connsiteY26" fmla="*/ 3405866 h 3405866"/>
              <a:gd name="connsiteX27" fmla="*/ 768255 w 1573064"/>
              <a:gd name="connsiteY27" fmla="*/ 3405866 h 3405866"/>
              <a:gd name="connsiteX28" fmla="*/ 131298 w 1573064"/>
              <a:gd name="connsiteY28" fmla="*/ 3405866 h 3405866"/>
              <a:gd name="connsiteX29" fmla="*/ 124481 w 1573064"/>
              <a:gd name="connsiteY29" fmla="*/ 3405679 h 3405866"/>
              <a:gd name="connsiteX30" fmla="*/ 124210 w 1573064"/>
              <a:gd name="connsiteY30" fmla="*/ 3405634 h 3405866"/>
              <a:gd name="connsiteX31" fmla="*/ 123435 w 1573064"/>
              <a:gd name="connsiteY31" fmla="*/ 3405634 h 3405866"/>
              <a:gd name="connsiteX32" fmla="*/ 123070 w 1573064"/>
              <a:gd name="connsiteY32" fmla="*/ 3405590 h 3405866"/>
              <a:gd name="connsiteX33" fmla="*/ 122615 w 1573064"/>
              <a:gd name="connsiteY33" fmla="*/ 3405590 h 3405866"/>
              <a:gd name="connsiteX34" fmla="*/ 120844 w 1573064"/>
              <a:gd name="connsiteY34" fmla="*/ 3405457 h 3405866"/>
              <a:gd name="connsiteX35" fmla="*/ 0 w 1573064"/>
              <a:gd name="connsiteY35" fmla="*/ 3274608 h 3405866"/>
              <a:gd name="connsiteX36" fmla="*/ 0 w 1573064"/>
              <a:gd name="connsiteY36" fmla="*/ 131253 h 3405866"/>
              <a:gd name="connsiteX37" fmla="*/ 122571 w 1573064"/>
              <a:gd name="connsiteY37" fmla="*/ 272 h 3405866"/>
              <a:gd name="connsiteX38" fmla="*/ 123751 w 1573064"/>
              <a:gd name="connsiteY38" fmla="*/ 272 h 3405866"/>
              <a:gd name="connsiteX39" fmla="*/ 125528 w 1573064"/>
              <a:gd name="connsiteY39" fmla="*/ 89 h 3405866"/>
              <a:gd name="connsiteX40" fmla="*/ 131298 w 1573064"/>
              <a:gd name="connsiteY40" fmla="*/ 0 h 340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73064" h="3405866">
                <a:moveTo>
                  <a:pt x="131298" y="0"/>
                </a:moveTo>
                <a:lnTo>
                  <a:pt x="320384" y="0"/>
                </a:lnTo>
                <a:cubicBezTo>
                  <a:pt x="331208" y="543"/>
                  <a:pt x="339935" y="8909"/>
                  <a:pt x="341025" y="19595"/>
                </a:cubicBezTo>
                <a:cubicBezTo>
                  <a:pt x="341070" y="20320"/>
                  <a:pt x="341120" y="21051"/>
                  <a:pt x="341120" y="21821"/>
                </a:cubicBezTo>
                <a:lnTo>
                  <a:pt x="341120" y="22097"/>
                </a:lnTo>
                <a:cubicBezTo>
                  <a:pt x="343711" y="77517"/>
                  <a:pt x="389446" y="121618"/>
                  <a:pt x="445458" y="121618"/>
                </a:cubicBezTo>
                <a:lnTo>
                  <a:pt x="768255" y="121618"/>
                </a:lnTo>
                <a:lnTo>
                  <a:pt x="804810" y="121618"/>
                </a:lnTo>
                <a:lnTo>
                  <a:pt x="1127602" y="121618"/>
                </a:lnTo>
                <a:cubicBezTo>
                  <a:pt x="1183613" y="121618"/>
                  <a:pt x="1229354" y="77517"/>
                  <a:pt x="1231945" y="22097"/>
                </a:cubicBezTo>
                <a:lnTo>
                  <a:pt x="1231945" y="21821"/>
                </a:lnTo>
                <a:cubicBezTo>
                  <a:pt x="1231945" y="21051"/>
                  <a:pt x="1231989" y="20320"/>
                  <a:pt x="1232039" y="19595"/>
                </a:cubicBezTo>
                <a:cubicBezTo>
                  <a:pt x="1233125" y="8909"/>
                  <a:pt x="1241856" y="543"/>
                  <a:pt x="1252675" y="0"/>
                </a:cubicBezTo>
                <a:lnTo>
                  <a:pt x="1441762" y="0"/>
                </a:lnTo>
                <a:cubicBezTo>
                  <a:pt x="1443539" y="0"/>
                  <a:pt x="1445444" y="0"/>
                  <a:pt x="1447536" y="89"/>
                </a:cubicBezTo>
                <a:lnTo>
                  <a:pt x="1449309" y="272"/>
                </a:lnTo>
                <a:lnTo>
                  <a:pt x="1450493" y="272"/>
                </a:lnTo>
                <a:cubicBezTo>
                  <a:pt x="1519323" y="4772"/>
                  <a:pt x="1573064" y="62058"/>
                  <a:pt x="1573064" y="131253"/>
                </a:cubicBezTo>
                <a:lnTo>
                  <a:pt x="1573064" y="3274608"/>
                </a:lnTo>
                <a:cubicBezTo>
                  <a:pt x="1573064" y="3342624"/>
                  <a:pt x="1519960" y="3400136"/>
                  <a:pt x="1452221" y="3405457"/>
                </a:cubicBezTo>
                <a:cubicBezTo>
                  <a:pt x="1451539" y="3405501"/>
                  <a:pt x="1450992" y="3405545"/>
                  <a:pt x="1450448" y="3405590"/>
                </a:cubicBezTo>
                <a:lnTo>
                  <a:pt x="1449989" y="3405590"/>
                </a:lnTo>
                <a:lnTo>
                  <a:pt x="1449625" y="3405634"/>
                </a:lnTo>
                <a:lnTo>
                  <a:pt x="1448855" y="3405634"/>
                </a:lnTo>
                <a:lnTo>
                  <a:pt x="1448583" y="3405679"/>
                </a:lnTo>
                <a:cubicBezTo>
                  <a:pt x="1446308" y="3405772"/>
                  <a:pt x="1444037" y="3405866"/>
                  <a:pt x="1441762" y="3405866"/>
                </a:cubicBezTo>
                <a:lnTo>
                  <a:pt x="804810" y="3405866"/>
                </a:lnTo>
                <a:lnTo>
                  <a:pt x="768255" y="3405866"/>
                </a:lnTo>
                <a:lnTo>
                  <a:pt x="131298" y="3405866"/>
                </a:lnTo>
                <a:cubicBezTo>
                  <a:pt x="129027" y="3405866"/>
                  <a:pt x="126752" y="3405772"/>
                  <a:pt x="124481" y="3405679"/>
                </a:cubicBezTo>
                <a:lnTo>
                  <a:pt x="124210" y="3405634"/>
                </a:lnTo>
                <a:lnTo>
                  <a:pt x="123435" y="3405634"/>
                </a:lnTo>
                <a:lnTo>
                  <a:pt x="123070" y="3405590"/>
                </a:lnTo>
                <a:lnTo>
                  <a:pt x="122615" y="3405590"/>
                </a:lnTo>
                <a:cubicBezTo>
                  <a:pt x="122073" y="3405545"/>
                  <a:pt x="121525" y="3405501"/>
                  <a:pt x="120844" y="3405457"/>
                </a:cubicBezTo>
                <a:cubicBezTo>
                  <a:pt x="53099" y="3400136"/>
                  <a:pt x="0" y="3342624"/>
                  <a:pt x="0" y="3274608"/>
                </a:cubicBezTo>
                <a:lnTo>
                  <a:pt x="0" y="131253"/>
                </a:lnTo>
                <a:cubicBezTo>
                  <a:pt x="0" y="62058"/>
                  <a:pt x="53736" y="4772"/>
                  <a:pt x="122571" y="272"/>
                </a:cubicBezTo>
                <a:lnTo>
                  <a:pt x="123751" y="272"/>
                </a:lnTo>
                <a:lnTo>
                  <a:pt x="125528" y="89"/>
                </a:lnTo>
                <a:cubicBezTo>
                  <a:pt x="127615" y="0"/>
                  <a:pt x="129526" y="0"/>
                  <a:pt x="1312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ECA9C9-C516-217D-FC69-81824BDC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592" y="1160629"/>
            <a:ext cx="2095381" cy="4536743"/>
          </a:xfrm>
          <a:custGeom>
            <a:avLst/>
            <a:gdLst>
              <a:gd name="connsiteX0" fmla="*/ 174893 w 2095381"/>
              <a:gd name="connsiteY0" fmla="*/ 0 h 4536743"/>
              <a:gd name="connsiteX1" fmla="*/ 426763 w 2095381"/>
              <a:gd name="connsiteY1" fmla="*/ 0 h 4536743"/>
              <a:gd name="connsiteX2" fmla="*/ 454258 w 2095381"/>
              <a:gd name="connsiteY2" fmla="*/ 26102 h 4536743"/>
              <a:gd name="connsiteX3" fmla="*/ 454384 w 2095381"/>
              <a:gd name="connsiteY3" fmla="*/ 29067 h 4536743"/>
              <a:gd name="connsiteX4" fmla="*/ 454384 w 2095381"/>
              <a:gd name="connsiteY4" fmla="*/ 29435 h 4536743"/>
              <a:gd name="connsiteX5" fmla="*/ 593366 w 2095381"/>
              <a:gd name="connsiteY5" fmla="*/ 162000 h 4536743"/>
              <a:gd name="connsiteX6" fmla="*/ 1023344 w 2095381"/>
              <a:gd name="connsiteY6" fmla="*/ 162000 h 4536743"/>
              <a:gd name="connsiteX7" fmla="*/ 1072037 w 2095381"/>
              <a:gd name="connsiteY7" fmla="*/ 162000 h 4536743"/>
              <a:gd name="connsiteX8" fmla="*/ 1502009 w 2095381"/>
              <a:gd name="connsiteY8" fmla="*/ 162000 h 4536743"/>
              <a:gd name="connsiteX9" fmla="*/ 1640997 w 2095381"/>
              <a:gd name="connsiteY9" fmla="*/ 29435 h 4536743"/>
              <a:gd name="connsiteX10" fmla="*/ 1640997 w 2095381"/>
              <a:gd name="connsiteY10" fmla="*/ 29067 h 4536743"/>
              <a:gd name="connsiteX11" fmla="*/ 1641122 w 2095381"/>
              <a:gd name="connsiteY11" fmla="*/ 26102 h 4536743"/>
              <a:gd name="connsiteX12" fmla="*/ 1668611 w 2095381"/>
              <a:gd name="connsiteY12" fmla="*/ 0 h 4536743"/>
              <a:gd name="connsiteX13" fmla="*/ 1920481 w 2095381"/>
              <a:gd name="connsiteY13" fmla="*/ 0 h 4536743"/>
              <a:gd name="connsiteX14" fmla="*/ 1928173 w 2095381"/>
              <a:gd name="connsiteY14" fmla="*/ 119 h 4536743"/>
              <a:gd name="connsiteX15" fmla="*/ 1930534 w 2095381"/>
              <a:gd name="connsiteY15" fmla="*/ 363 h 4536743"/>
              <a:gd name="connsiteX16" fmla="*/ 1932112 w 2095381"/>
              <a:gd name="connsiteY16" fmla="*/ 363 h 4536743"/>
              <a:gd name="connsiteX17" fmla="*/ 2095381 w 2095381"/>
              <a:gd name="connsiteY17" fmla="*/ 174834 h 4536743"/>
              <a:gd name="connsiteX18" fmla="*/ 2095381 w 2095381"/>
              <a:gd name="connsiteY18" fmla="*/ 4361903 h 4536743"/>
              <a:gd name="connsiteX19" fmla="*/ 1934413 w 2095381"/>
              <a:gd name="connsiteY19" fmla="*/ 4536198 h 4536743"/>
              <a:gd name="connsiteX20" fmla="*/ 1932052 w 2095381"/>
              <a:gd name="connsiteY20" fmla="*/ 4536375 h 4536743"/>
              <a:gd name="connsiteX21" fmla="*/ 1931441 w 2095381"/>
              <a:gd name="connsiteY21" fmla="*/ 4536375 h 4536743"/>
              <a:gd name="connsiteX22" fmla="*/ 1930955 w 2095381"/>
              <a:gd name="connsiteY22" fmla="*/ 4536435 h 4536743"/>
              <a:gd name="connsiteX23" fmla="*/ 1929929 w 2095381"/>
              <a:gd name="connsiteY23" fmla="*/ 4536435 h 4536743"/>
              <a:gd name="connsiteX24" fmla="*/ 1929568 w 2095381"/>
              <a:gd name="connsiteY24" fmla="*/ 4536494 h 4536743"/>
              <a:gd name="connsiteX25" fmla="*/ 1920481 w 2095381"/>
              <a:gd name="connsiteY25" fmla="*/ 4536743 h 4536743"/>
              <a:gd name="connsiteX26" fmla="*/ 1072037 w 2095381"/>
              <a:gd name="connsiteY26" fmla="*/ 4536743 h 4536743"/>
              <a:gd name="connsiteX27" fmla="*/ 1023344 w 2095381"/>
              <a:gd name="connsiteY27" fmla="*/ 4536743 h 4536743"/>
              <a:gd name="connsiteX28" fmla="*/ 174893 w 2095381"/>
              <a:gd name="connsiteY28" fmla="*/ 4536743 h 4536743"/>
              <a:gd name="connsiteX29" fmla="*/ 165813 w 2095381"/>
              <a:gd name="connsiteY29" fmla="*/ 4536494 h 4536743"/>
              <a:gd name="connsiteX30" fmla="*/ 165452 w 2095381"/>
              <a:gd name="connsiteY30" fmla="*/ 4536435 h 4536743"/>
              <a:gd name="connsiteX31" fmla="*/ 164419 w 2095381"/>
              <a:gd name="connsiteY31" fmla="*/ 4536435 h 4536743"/>
              <a:gd name="connsiteX32" fmla="*/ 163933 w 2095381"/>
              <a:gd name="connsiteY32" fmla="*/ 4536375 h 4536743"/>
              <a:gd name="connsiteX33" fmla="*/ 163328 w 2095381"/>
              <a:gd name="connsiteY33" fmla="*/ 4536375 h 4536743"/>
              <a:gd name="connsiteX34" fmla="*/ 160968 w 2095381"/>
              <a:gd name="connsiteY34" fmla="*/ 4536198 h 4536743"/>
              <a:gd name="connsiteX35" fmla="*/ 0 w 2095381"/>
              <a:gd name="connsiteY35" fmla="*/ 4361903 h 4536743"/>
              <a:gd name="connsiteX36" fmla="*/ 0 w 2095381"/>
              <a:gd name="connsiteY36" fmla="*/ 174834 h 4536743"/>
              <a:gd name="connsiteX37" fmla="*/ 163269 w 2095381"/>
              <a:gd name="connsiteY37" fmla="*/ 363 h 4536743"/>
              <a:gd name="connsiteX38" fmla="*/ 164840 w 2095381"/>
              <a:gd name="connsiteY38" fmla="*/ 363 h 4536743"/>
              <a:gd name="connsiteX39" fmla="*/ 167208 w 2095381"/>
              <a:gd name="connsiteY39" fmla="*/ 119 h 4536743"/>
              <a:gd name="connsiteX40" fmla="*/ 174893 w 2095381"/>
              <a:gd name="connsiteY40" fmla="*/ 0 h 453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95381" h="4536743">
                <a:moveTo>
                  <a:pt x="174893" y="0"/>
                </a:moveTo>
                <a:lnTo>
                  <a:pt x="426763" y="0"/>
                </a:lnTo>
                <a:cubicBezTo>
                  <a:pt x="441181" y="724"/>
                  <a:pt x="452805" y="11867"/>
                  <a:pt x="454258" y="26102"/>
                </a:cubicBezTo>
                <a:cubicBezTo>
                  <a:pt x="454318" y="27067"/>
                  <a:pt x="454384" y="28041"/>
                  <a:pt x="454384" y="29067"/>
                </a:cubicBezTo>
                <a:lnTo>
                  <a:pt x="454384" y="29435"/>
                </a:lnTo>
                <a:cubicBezTo>
                  <a:pt x="457835" y="103256"/>
                  <a:pt x="518757" y="162000"/>
                  <a:pt x="593366" y="162000"/>
                </a:cubicBezTo>
                <a:lnTo>
                  <a:pt x="1023344" y="162000"/>
                </a:lnTo>
                <a:lnTo>
                  <a:pt x="1072037" y="162000"/>
                </a:lnTo>
                <a:lnTo>
                  <a:pt x="1502009" y="162000"/>
                </a:lnTo>
                <a:cubicBezTo>
                  <a:pt x="1576618" y="162000"/>
                  <a:pt x="1637546" y="103256"/>
                  <a:pt x="1640997" y="29435"/>
                </a:cubicBezTo>
                <a:lnTo>
                  <a:pt x="1640997" y="29067"/>
                </a:lnTo>
                <a:cubicBezTo>
                  <a:pt x="1640997" y="28041"/>
                  <a:pt x="1641056" y="27067"/>
                  <a:pt x="1641122" y="26102"/>
                </a:cubicBezTo>
                <a:cubicBezTo>
                  <a:pt x="1642569" y="11867"/>
                  <a:pt x="1654200" y="724"/>
                  <a:pt x="1668611" y="0"/>
                </a:cubicBezTo>
                <a:lnTo>
                  <a:pt x="1920481" y="0"/>
                </a:lnTo>
                <a:cubicBezTo>
                  <a:pt x="1922848" y="0"/>
                  <a:pt x="1925386" y="0"/>
                  <a:pt x="1928173" y="119"/>
                </a:cubicBezTo>
                <a:lnTo>
                  <a:pt x="1930534" y="363"/>
                </a:lnTo>
                <a:lnTo>
                  <a:pt x="1932112" y="363"/>
                </a:lnTo>
                <a:cubicBezTo>
                  <a:pt x="2023796" y="6358"/>
                  <a:pt x="2095381" y="82663"/>
                  <a:pt x="2095381" y="174834"/>
                </a:cubicBezTo>
                <a:lnTo>
                  <a:pt x="2095381" y="4361903"/>
                </a:lnTo>
                <a:cubicBezTo>
                  <a:pt x="2095381" y="4452502"/>
                  <a:pt x="2024644" y="4529110"/>
                  <a:pt x="1934413" y="4536198"/>
                </a:cubicBezTo>
                <a:cubicBezTo>
                  <a:pt x="1933505" y="4536257"/>
                  <a:pt x="1932776" y="4536316"/>
                  <a:pt x="1932052" y="4536375"/>
                </a:cubicBezTo>
                <a:lnTo>
                  <a:pt x="1931441" y="4536375"/>
                </a:lnTo>
                <a:lnTo>
                  <a:pt x="1930955" y="4536435"/>
                </a:lnTo>
                <a:lnTo>
                  <a:pt x="1929929" y="4536435"/>
                </a:lnTo>
                <a:lnTo>
                  <a:pt x="1929568" y="4536494"/>
                </a:lnTo>
                <a:cubicBezTo>
                  <a:pt x="1926536" y="4536619"/>
                  <a:pt x="1923511" y="4536743"/>
                  <a:pt x="1920481" y="4536743"/>
                </a:cubicBezTo>
                <a:lnTo>
                  <a:pt x="1072037" y="4536743"/>
                </a:lnTo>
                <a:lnTo>
                  <a:pt x="1023344" y="4536743"/>
                </a:lnTo>
                <a:lnTo>
                  <a:pt x="174893" y="4536743"/>
                </a:lnTo>
                <a:cubicBezTo>
                  <a:pt x="171869" y="4536743"/>
                  <a:pt x="168838" y="4536619"/>
                  <a:pt x="165813" y="4536494"/>
                </a:cubicBezTo>
                <a:lnTo>
                  <a:pt x="165452" y="4536435"/>
                </a:lnTo>
                <a:lnTo>
                  <a:pt x="164419" y="4536435"/>
                </a:lnTo>
                <a:lnTo>
                  <a:pt x="163933" y="4536375"/>
                </a:lnTo>
                <a:lnTo>
                  <a:pt x="163328" y="4536375"/>
                </a:lnTo>
                <a:cubicBezTo>
                  <a:pt x="162605" y="4536316"/>
                  <a:pt x="161876" y="4536257"/>
                  <a:pt x="160968" y="4536198"/>
                </a:cubicBezTo>
                <a:cubicBezTo>
                  <a:pt x="70730" y="4529110"/>
                  <a:pt x="0" y="4452502"/>
                  <a:pt x="0" y="4361903"/>
                </a:cubicBezTo>
                <a:lnTo>
                  <a:pt x="0" y="174834"/>
                </a:lnTo>
                <a:cubicBezTo>
                  <a:pt x="0" y="82663"/>
                  <a:pt x="71578" y="6358"/>
                  <a:pt x="163269" y="363"/>
                </a:cubicBezTo>
                <a:lnTo>
                  <a:pt x="164840" y="363"/>
                </a:lnTo>
                <a:lnTo>
                  <a:pt x="167208" y="119"/>
                </a:lnTo>
                <a:cubicBezTo>
                  <a:pt x="169988" y="0"/>
                  <a:pt x="172533" y="0"/>
                  <a:pt x="1748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031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802F1-1819-B1E5-A3B7-666F8C9267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52" y="729464"/>
            <a:ext cx="1723811" cy="3732250"/>
          </a:xfrm>
          <a:custGeom>
            <a:avLst/>
            <a:gdLst>
              <a:gd name="connsiteX0" fmla="*/ 143880 w 1723811"/>
              <a:gd name="connsiteY0" fmla="*/ 0 h 3732250"/>
              <a:gd name="connsiteX1" fmla="*/ 351087 w 1723811"/>
              <a:gd name="connsiteY1" fmla="*/ 0 h 3732250"/>
              <a:gd name="connsiteX2" fmla="*/ 373706 w 1723811"/>
              <a:gd name="connsiteY2" fmla="*/ 21473 h 3732250"/>
              <a:gd name="connsiteX3" fmla="*/ 373809 w 1723811"/>
              <a:gd name="connsiteY3" fmla="*/ 23912 h 3732250"/>
              <a:gd name="connsiteX4" fmla="*/ 373809 w 1723811"/>
              <a:gd name="connsiteY4" fmla="*/ 24215 h 3732250"/>
              <a:gd name="connsiteX5" fmla="*/ 488146 w 1723811"/>
              <a:gd name="connsiteY5" fmla="*/ 133273 h 3732250"/>
              <a:gd name="connsiteX6" fmla="*/ 841877 w 1723811"/>
              <a:gd name="connsiteY6" fmla="*/ 133273 h 3732250"/>
              <a:gd name="connsiteX7" fmla="*/ 881934 w 1723811"/>
              <a:gd name="connsiteY7" fmla="*/ 133273 h 3732250"/>
              <a:gd name="connsiteX8" fmla="*/ 1235660 w 1723811"/>
              <a:gd name="connsiteY8" fmla="*/ 133273 h 3732250"/>
              <a:gd name="connsiteX9" fmla="*/ 1350002 w 1723811"/>
              <a:gd name="connsiteY9" fmla="*/ 24215 h 3732250"/>
              <a:gd name="connsiteX10" fmla="*/ 1350002 w 1723811"/>
              <a:gd name="connsiteY10" fmla="*/ 23912 h 3732250"/>
              <a:gd name="connsiteX11" fmla="*/ 1350105 w 1723811"/>
              <a:gd name="connsiteY11" fmla="*/ 21473 h 3732250"/>
              <a:gd name="connsiteX12" fmla="*/ 1372719 w 1723811"/>
              <a:gd name="connsiteY12" fmla="*/ 0 h 3732250"/>
              <a:gd name="connsiteX13" fmla="*/ 1579925 w 1723811"/>
              <a:gd name="connsiteY13" fmla="*/ 0 h 3732250"/>
              <a:gd name="connsiteX14" fmla="*/ 1586254 w 1723811"/>
              <a:gd name="connsiteY14" fmla="*/ 97 h 3732250"/>
              <a:gd name="connsiteX15" fmla="*/ 1588196 w 1723811"/>
              <a:gd name="connsiteY15" fmla="*/ 298 h 3732250"/>
              <a:gd name="connsiteX16" fmla="*/ 1589494 w 1723811"/>
              <a:gd name="connsiteY16" fmla="*/ 298 h 3732250"/>
              <a:gd name="connsiteX17" fmla="*/ 1723811 w 1723811"/>
              <a:gd name="connsiteY17" fmla="*/ 143831 h 3732250"/>
              <a:gd name="connsiteX18" fmla="*/ 1723811 w 1723811"/>
              <a:gd name="connsiteY18" fmla="*/ 3588413 h 3732250"/>
              <a:gd name="connsiteX19" fmla="*/ 1591387 w 1723811"/>
              <a:gd name="connsiteY19" fmla="*/ 3731801 h 3732250"/>
              <a:gd name="connsiteX20" fmla="*/ 1589445 w 1723811"/>
              <a:gd name="connsiteY20" fmla="*/ 3731947 h 3732250"/>
              <a:gd name="connsiteX21" fmla="*/ 1588942 w 1723811"/>
              <a:gd name="connsiteY21" fmla="*/ 3731947 h 3732250"/>
              <a:gd name="connsiteX22" fmla="*/ 1588542 w 1723811"/>
              <a:gd name="connsiteY22" fmla="*/ 3731996 h 3732250"/>
              <a:gd name="connsiteX23" fmla="*/ 1587698 w 1723811"/>
              <a:gd name="connsiteY23" fmla="*/ 3731996 h 3732250"/>
              <a:gd name="connsiteX24" fmla="*/ 1587401 w 1723811"/>
              <a:gd name="connsiteY24" fmla="*/ 3732045 h 3732250"/>
              <a:gd name="connsiteX25" fmla="*/ 1579925 w 1723811"/>
              <a:gd name="connsiteY25" fmla="*/ 3732250 h 3732250"/>
              <a:gd name="connsiteX26" fmla="*/ 881934 w 1723811"/>
              <a:gd name="connsiteY26" fmla="*/ 3732250 h 3732250"/>
              <a:gd name="connsiteX27" fmla="*/ 841877 w 1723811"/>
              <a:gd name="connsiteY27" fmla="*/ 3732250 h 3732250"/>
              <a:gd name="connsiteX28" fmla="*/ 143880 w 1723811"/>
              <a:gd name="connsiteY28" fmla="*/ 3732250 h 3732250"/>
              <a:gd name="connsiteX29" fmla="*/ 136410 w 1723811"/>
              <a:gd name="connsiteY29" fmla="*/ 3732045 h 3732250"/>
              <a:gd name="connsiteX30" fmla="*/ 136113 w 1723811"/>
              <a:gd name="connsiteY30" fmla="*/ 3731996 h 3732250"/>
              <a:gd name="connsiteX31" fmla="*/ 135264 w 1723811"/>
              <a:gd name="connsiteY31" fmla="*/ 3731996 h 3732250"/>
              <a:gd name="connsiteX32" fmla="*/ 134864 w 1723811"/>
              <a:gd name="connsiteY32" fmla="*/ 3731947 h 3732250"/>
              <a:gd name="connsiteX33" fmla="*/ 134366 w 1723811"/>
              <a:gd name="connsiteY33" fmla="*/ 3731947 h 3732250"/>
              <a:gd name="connsiteX34" fmla="*/ 132424 w 1723811"/>
              <a:gd name="connsiteY34" fmla="*/ 3731801 h 3732250"/>
              <a:gd name="connsiteX35" fmla="*/ 0 w 1723811"/>
              <a:gd name="connsiteY35" fmla="*/ 3588413 h 3732250"/>
              <a:gd name="connsiteX36" fmla="*/ 0 w 1723811"/>
              <a:gd name="connsiteY36" fmla="*/ 143831 h 3732250"/>
              <a:gd name="connsiteX37" fmla="*/ 134318 w 1723811"/>
              <a:gd name="connsiteY37" fmla="*/ 298 h 3732250"/>
              <a:gd name="connsiteX38" fmla="*/ 135610 w 1723811"/>
              <a:gd name="connsiteY38" fmla="*/ 298 h 3732250"/>
              <a:gd name="connsiteX39" fmla="*/ 137558 w 1723811"/>
              <a:gd name="connsiteY39" fmla="*/ 97 h 3732250"/>
              <a:gd name="connsiteX40" fmla="*/ 143880 w 1723811"/>
              <a:gd name="connsiteY40" fmla="*/ 0 h 37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0">
                <a:moveTo>
                  <a:pt x="143880" y="0"/>
                </a:moveTo>
                <a:lnTo>
                  <a:pt x="351087" y="0"/>
                </a:lnTo>
                <a:cubicBezTo>
                  <a:pt x="362948" y="595"/>
                  <a:pt x="372511" y="9762"/>
                  <a:pt x="373706" y="21473"/>
                </a:cubicBezTo>
                <a:cubicBezTo>
                  <a:pt x="373755" y="22267"/>
                  <a:pt x="373809" y="23069"/>
                  <a:pt x="373809" y="23912"/>
                </a:cubicBezTo>
                <a:lnTo>
                  <a:pt x="373809" y="24215"/>
                </a:lnTo>
                <a:cubicBezTo>
                  <a:pt x="376649" y="84945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5"/>
                  <a:pt x="1350002" y="24215"/>
                </a:cubicBezTo>
                <a:lnTo>
                  <a:pt x="1350002" y="23912"/>
                </a:lnTo>
                <a:cubicBezTo>
                  <a:pt x="1350002" y="23069"/>
                  <a:pt x="1350051" y="22267"/>
                  <a:pt x="1350105" y="21473"/>
                </a:cubicBezTo>
                <a:cubicBezTo>
                  <a:pt x="1351295" y="9762"/>
                  <a:pt x="1360863" y="595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7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29"/>
                  <a:pt x="1723811" y="68005"/>
                  <a:pt x="1723811" y="143831"/>
                </a:cubicBezTo>
                <a:lnTo>
                  <a:pt x="1723811" y="3588413"/>
                </a:lnTo>
                <a:cubicBezTo>
                  <a:pt x="1723811" y="3662947"/>
                  <a:pt x="1665618" y="3725970"/>
                  <a:pt x="1591387" y="3731801"/>
                </a:cubicBezTo>
                <a:cubicBezTo>
                  <a:pt x="1590640" y="3731850"/>
                  <a:pt x="1590040" y="3731898"/>
                  <a:pt x="1589445" y="3731947"/>
                </a:cubicBezTo>
                <a:lnTo>
                  <a:pt x="1588942" y="3731947"/>
                </a:lnTo>
                <a:lnTo>
                  <a:pt x="1588542" y="3731996"/>
                </a:lnTo>
                <a:lnTo>
                  <a:pt x="1587698" y="3731996"/>
                </a:lnTo>
                <a:lnTo>
                  <a:pt x="1587401" y="3732045"/>
                </a:lnTo>
                <a:cubicBezTo>
                  <a:pt x="1584907" y="3732147"/>
                  <a:pt x="1582418" y="3732250"/>
                  <a:pt x="1579925" y="3732250"/>
                </a:cubicBezTo>
                <a:lnTo>
                  <a:pt x="881934" y="3732250"/>
                </a:lnTo>
                <a:lnTo>
                  <a:pt x="841877" y="3732250"/>
                </a:lnTo>
                <a:lnTo>
                  <a:pt x="143880" y="3732250"/>
                </a:lnTo>
                <a:cubicBezTo>
                  <a:pt x="141392" y="3732250"/>
                  <a:pt x="138899" y="3732147"/>
                  <a:pt x="136410" y="3732045"/>
                </a:cubicBezTo>
                <a:lnTo>
                  <a:pt x="136113" y="3731996"/>
                </a:lnTo>
                <a:lnTo>
                  <a:pt x="135264" y="3731996"/>
                </a:lnTo>
                <a:lnTo>
                  <a:pt x="134864" y="3731947"/>
                </a:lnTo>
                <a:lnTo>
                  <a:pt x="134366" y="3731947"/>
                </a:lnTo>
                <a:cubicBezTo>
                  <a:pt x="133771" y="3731898"/>
                  <a:pt x="133171" y="3731850"/>
                  <a:pt x="132424" y="3731801"/>
                </a:cubicBezTo>
                <a:cubicBezTo>
                  <a:pt x="58188" y="3725970"/>
                  <a:pt x="0" y="3662947"/>
                  <a:pt x="0" y="3588413"/>
                </a:cubicBezTo>
                <a:lnTo>
                  <a:pt x="0" y="143831"/>
                </a:lnTo>
                <a:cubicBezTo>
                  <a:pt x="0" y="68005"/>
                  <a:pt x="58886" y="5229"/>
                  <a:pt x="134318" y="298"/>
                </a:cubicBezTo>
                <a:lnTo>
                  <a:pt x="135610" y="298"/>
                </a:lnTo>
                <a:lnTo>
                  <a:pt x="137558" y="97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69D8D8-5F0A-95BE-9291-9CC052F29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60" y="4992757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8 w 1723811"/>
              <a:gd name="connsiteY37" fmla="*/ 298 h 3732251"/>
              <a:gd name="connsiteX38" fmla="*/ 135610 w 1723811"/>
              <a:gd name="connsiteY38" fmla="*/ 298 h 3732251"/>
              <a:gd name="connsiteX39" fmla="*/ 137558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1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9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8" y="298"/>
                </a:cubicBezTo>
                <a:lnTo>
                  <a:pt x="135610" y="298"/>
                </a:lnTo>
                <a:lnTo>
                  <a:pt x="137558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0BA54-1245-CEF3-5988-284F7009F0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3107" y="-1549884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4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4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1"/>
                  <a:pt x="1723811" y="68006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6"/>
                  <a:pt x="58886" y="5231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C716CA-36B1-D33B-923B-C1645A82A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5159" y="2716769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8BFEE-3244-13D0-8D6A-FE5CE147F088}"/>
              </a:ext>
            </a:extLst>
          </p:cNvPr>
          <p:cNvSpPr/>
          <p:nvPr userDrawn="1"/>
        </p:nvSpPr>
        <p:spPr>
          <a:xfrm>
            <a:off x="7642677" y="1160625"/>
            <a:ext cx="3278157" cy="4330926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33B2A7-0C8B-5839-D16E-F55A3ED14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6724" y="1593757"/>
            <a:ext cx="3356753" cy="4523264"/>
          </a:xfrm>
          <a:custGeom>
            <a:avLst/>
            <a:gdLst>
              <a:gd name="connsiteX0" fmla="*/ 373305 w 3356753"/>
              <a:gd name="connsiteY0" fmla="*/ 0 h 4523264"/>
              <a:gd name="connsiteX1" fmla="*/ 2983448 w 3356753"/>
              <a:gd name="connsiteY1" fmla="*/ 0 h 4523264"/>
              <a:gd name="connsiteX2" fmla="*/ 3356753 w 3356753"/>
              <a:gd name="connsiteY2" fmla="*/ 373305 h 4523264"/>
              <a:gd name="connsiteX3" fmla="*/ 3356753 w 3356753"/>
              <a:gd name="connsiteY3" fmla="*/ 4149959 h 4523264"/>
              <a:gd name="connsiteX4" fmla="*/ 2983448 w 3356753"/>
              <a:gd name="connsiteY4" fmla="*/ 4523264 h 4523264"/>
              <a:gd name="connsiteX5" fmla="*/ 373305 w 3356753"/>
              <a:gd name="connsiteY5" fmla="*/ 4523264 h 4523264"/>
              <a:gd name="connsiteX6" fmla="*/ 0 w 3356753"/>
              <a:gd name="connsiteY6" fmla="*/ 4149959 h 4523264"/>
              <a:gd name="connsiteX7" fmla="*/ 0 w 3356753"/>
              <a:gd name="connsiteY7" fmla="*/ 373305 h 4523264"/>
              <a:gd name="connsiteX8" fmla="*/ 373305 w 3356753"/>
              <a:gd name="connsiteY8" fmla="*/ 0 h 452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753" h="4523264">
                <a:moveTo>
                  <a:pt x="373305" y="0"/>
                </a:moveTo>
                <a:lnTo>
                  <a:pt x="2983448" y="0"/>
                </a:lnTo>
                <a:cubicBezTo>
                  <a:pt x="3189619" y="0"/>
                  <a:pt x="3356753" y="167134"/>
                  <a:pt x="3356753" y="373305"/>
                </a:cubicBezTo>
                <a:lnTo>
                  <a:pt x="3356753" y="4149959"/>
                </a:lnTo>
                <a:cubicBezTo>
                  <a:pt x="3356753" y="4356130"/>
                  <a:pt x="3189619" y="4523264"/>
                  <a:pt x="2983448" y="4523264"/>
                </a:cubicBezTo>
                <a:lnTo>
                  <a:pt x="373305" y="4523264"/>
                </a:lnTo>
                <a:cubicBezTo>
                  <a:pt x="167134" y="4523264"/>
                  <a:pt x="0" y="4356130"/>
                  <a:pt x="0" y="4149959"/>
                </a:cubicBezTo>
                <a:lnTo>
                  <a:pt x="0" y="373305"/>
                </a:lnTo>
                <a:cubicBezTo>
                  <a:pt x="0" y="167134"/>
                  <a:pt x="167134" y="0"/>
                  <a:pt x="3733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14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51AF0-D22B-37A4-B9F9-3AA191575254}"/>
              </a:ext>
            </a:extLst>
          </p:cNvPr>
          <p:cNvSpPr/>
          <p:nvPr userDrawn="1"/>
        </p:nvSpPr>
        <p:spPr>
          <a:xfrm>
            <a:off x="1409799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782019-096D-4534-F615-34A14171E63B}"/>
              </a:ext>
            </a:extLst>
          </p:cNvPr>
          <p:cNvSpPr/>
          <p:nvPr userDrawn="1"/>
        </p:nvSpPr>
        <p:spPr>
          <a:xfrm>
            <a:off x="4686177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64214-A0A9-CA51-EFC4-8296F8A7F944}"/>
              </a:ext>
            </a:extLst>
          </p:cNvPr>
          <p:cNvSpPr/>
          <p:nvPr userDrawn="1"/>
        </p:nvSpPr>
        <p:spPr>
          <a:xfrm>
            <a:off x="7962555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C62D53-69FC-CF4B-0847-96438DEC3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021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11D9B9-F98A-1B7D-9EE9-00D2DCB32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1399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9E1D0C-7981-B026-E78C-BB9354032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7777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3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A9AF5-02BF-0748-A031-AB8B3230CBF1}"/>
              </a:ext>
            </a:extLst>
          </p:cNvPr>
          <p:cNvSpPr/>
          <p:nvPr userDrawn="1"/>
        </p:nvSpPr>
        <p:spPr>
          <a:xfrm>
            <a:off x="1088016" y="1470330"/>
            <a:ext cx="3644124" cy="4435184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20BFA-7C18-1BAA-C434-5972EA0B5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690" y="952486"/>
            <a:ext cx="3771149" cy="4572000"/>
          </a:xfrm>
          <a:custGeom>
            <a:avLst/>
            <a:gdLst>
              <a:gd name="connsiteX0" fmla="*/ 419389 w 3771149"/>
              <a:gd name="connsiteY0" fmla="*/ 0 h 4572000"/>
              <a:gd name="connsiteX1" fmla="*/ 3351760 w 3771149"/>
              <a:gd name="connsiteY1" fmla="*/ 0 h 4572000"/>
              <a:gd name="connsiteX2" fmla="*/ 3771149 w 3771149"/>
              <a:gd name="connsiteY2" fmla="*/ 419389 h 4572000"/>
              <a:gd name="connsiteX3" fmla="*/ 3771149 w 3771149"/>
              <a:gd name="connsiteY3" fmla="*/ 4152611 h 4572000"/>
              <a:gd name="connsiteX4" fmla="*/ 3351760 w 3771149"/>
              <a:gd name="connsiteY4" fmla="*/ 4572000 h 4572000"/>
              <a:gd name="connsiteX5" fmla="*/ 419389 w 3771149"/>
              <a:gd name="connsiteY5" fmla="*/ 4572000 h 4572000"/>
              <a:gd name="connsiteX6" fmla="*/ 0 w 3771149"/>
              <a:gd name="connsiteY6" fmla="*/ 4152611 h 4572000"/>
              <a:gd name="connsiteX7" fmla="*/ 0 w 3771149"/>
              <a:gd name="connsiteY7" fmla="*/ 419389 h 4572000"/>
              <a:gd name="connsiteX8" fmla="*/ 419389 w 3771149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149" h="4572000">
                <a:moveTo>
                  <a:pt x="419389" y="0"/>
                </a:moveTo>
                <a:lnTo>
                  <a:pt x="3351760" y="0"/>
                </a:lnTo>
                <a:cubicBezTo>
                  <a:pt x="3583382" y="0"/>
                  <a:pt x="3771149" y="187767"/>
                  <a:pt x="3771149" y="419389"/>
                </a:cubicBezTo>
                <a:lnTo>
                  <a:pt x="3771149" y="4152611"/>
                </a:lnTo>
                <a:cubicBezTo>
                  <a:pt x="3771149" y="4384233"/>
                  <a:pt x="3583382" y="4572000"/>
                  <a:pt x="3351760" y="4572000"/>
                </a:cubicBezTo>
                <a:lnTo>
                  <a:pt x="419389" y="4572000"/>
                </a:lnTo>
                <a:cubicBezTo>
                  <a:pt x="187767" y="4572000"/>
                  <a:pt x="0" y="4384233"/>
                  <a:pt x="0" y="4152611"/>
                </a:cubicBezTo>
                <a:lnTo>
                  <a:pt x="0" y="419389"/>
                </a:lnTo>
                <a:cubicBezTo>
                  <a:pt x="0" y="187767"/>
                  <a:pt x="187767" y="0"/>
                  <a:pt x="4193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1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336C0D-B757-1F32-2948-6CC1AE1DF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1945" y="2639101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F391C-86E0-3DC6-7598-1DBFD2C841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6656" y="1264464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1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CE277-6BA5-D705-6033-84069AABCADD}"/>
              </a:ext>
            </a:extLst>
          </p:cNvPr>
          <p:cNvSpPr/>
          <p:nvPr userDrawn="1"/>
        </p:nvSpPr>
        <p:spPr>
          <a:xfrm>
            <a:off x="3264195" y="969407"/>
            <a:ext cx="7511959" cy="3501364"/>
          </a:xfrm>
          <a:prstGeom prst="roundRect">
            <a:avLst>
              <a:gd name="adj" fmla="val 444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EA158-D34D-9D0A-FA20-C8F96A26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5846" y="1230278"/>
            <a:ext cx="3593276" cy="2979624"/>
          </a:xfrm>
          <a:custGeom>
            <a:avLst/>
            <a:gdLst>
              <a:gd name="connsiteX0" fmla="*/ 168230 w 3593276"/>
              <a:gd name="connsiteY0" fmla="*/ 0 h 2979624"/>
              <a:gd name="connsiteX1" fmla="*/ 3425046 w 3593276"/>
              <a:gd name="connsiteY1" fmla="*/ 0 h 2979624"/>
              <a:gd name="connsiteX2" fmla="*/ 3593276 w 3593276"/>
              <a:gd name="connsiteY2" fmla="*/ 168230 h 2979624"/>
              <a:gd name="connsiteX3" fmla="*/ 3593276 w 3593276"/>
              <a:gd name="connsiteY3" fmla="*/ 2811394 h 2979624"/>
              <a:gd name="connsiteX4" fmla="*/ 3425046 w 3593276"/>
              <a:gd name="connsiteY4" fmla="*/ 2979624 h 2979624"/>
              <a:gd name="connsiteX5" fmla="*/ 168230 w 3593276"/>
              <a:gd name="connsiteY5" fmla="*/ 2979624 h 2979624"/>
              <a:gd name="connsiteX6" fmla="*/ 0 w 3593276"/>
              <a:gd name="connsiteY6" fmla="*/ 2811394 h 2979624"/>
              <a:gd name="connsiteX7" fmla="*/ 0 w 3593276"/>
              <a:gd name="connsiteY7" fmla="*/ 168230 h 2979624"/>
              <a:gd name="connsiteX8" fmla="*/ 168230 w 3593276"/>
              <a:gd name="connsiteY8" fmla="*/ 0 h 29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3276" h="2979624">
                <a:moveTo>
                  <a:pt x="168230" y="0"/>
                </a:moveTo>
                <a:lnTo>
                  <a:pt x="3425046" y="0"/>
                </a:lnTo>
                <a:cubicBezTo>
                  <a:pt x="3517957" y="0"/>
                  <a:pt x="3593276" y="75319"/>
                  <a:pt x="3593276" y="168230"/>
                </a:cubicBezTo>
                <a:lnTo>
                  <a:pt x="3593276" y="2811394"/>
                </a:lnTo>
                <a:cubicBezTo>
                  <a:pt x="3593276" y="2904305"/>
                  <a:pt x="3517957" y="2979624"/>
                  <a:pt x="3425046" y="2979624"/>
                </a:cubicBezTo>
                <a:lnTo>
                  <a:pt x="168230" y="2979624"/>
                </a:lnTo>
                <a:cubicBezTo>
                  <a:pt x="75319" y="2979624"/>
                  <a:pt x="0" y="2904305"/>
                  <a:pt x="0" y="2811394"/>
                </a:cubicBezTo>
                <a:lnTo>
                  <a:pt x="0" y="168230"/>
                </a:lnTo>
                <a:cubicBezTo>
                  <a:pt x="0" y="75319"/>
                  <a:pt x="75319" y="0"/>
                  <a:pt x="16823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2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110536"/>
            </a:gs>
            <a:gs pos="0">
              <a:schemeClr val="accent3">
                <a:lumMod val="50000"/>
              </a:schemeClr>
            </a:gs>
            <a:gs pos="100000">
              <a:srgbClr val="0F092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27A139-A103-5EAC-6600-BA3AA0DE3EE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1662" t="17789" r="1662" b="27455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9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6" r:id="rId7"/>
    <p:sldLayoutId id="2147483654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6" r:id="rId25"/>
    <p:sldLayoutId id="2147483674" r:id="rId26"/>
    <p:sldLayoutId id="2147483675" r:id="rId27"/>
    <p:sldLayoutId id="214748365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5E7CE-31A8-3003-D601-A488725F7D31}"/>
              </a:ext>
            </a:extLst>
          </p:cNvPr>
          <p:cNvSpPr txBox="1"/>
          <p:nvPr/>
        </p:nvSpPr>
        <p:spPr>
          <a:xfrm>
            <a:off x="3265798" y="3326369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9CF5A-D406-230A-290E-C6CEE04021AC}"/>
              </a:ext>
            </a:extLst>
          </p:cNvPr>
          <p:cNvSpPr txBox="1"/>
          <p:nvPr/>
        </p:nvSpPr>
        <p:spPr>
          <a:xfrm>
            <a:off x="3570597" y="4362609"/>
            <a:ext cx="4477991" cy="33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Präsentation zum Praxisteil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2451F1B-BFDA-66E8-1343-75F23F77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1894644"/>
            <a:ext cx="1199912" cy="1179617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0EAF3F96-DB82-78B8-5B34-5780E0DDDF6C}"/>
              </a:ext>
            </a:extLst>
          </p:cNvPr>
          <p:cNvSpPr txBox="1"/>
          <p:nvPr/>
        </p:nvSpPr>
        <p:spPr>
          <a:xfrm>
            <a:off x="117098" y="6198878"/>
            <a:ext cx="3685558" cy="2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Grundzüge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der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Wirtschaftsinformatik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72BA31DD-A51D-4D5B-1DD9-D98F8C66028E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42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364E-6613-3809-D961-C8759D5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EB1C2-072F-A2EA-8CB0-6368D14F6ACB}"/>
              </a:ext>
            </a:extLst>
          </p:cNvPr>
          <p:cNvSpPr txBox="1"/>
          <p:nvPr/>
        </p:nvSpPr>
        <p:spPr>
          <a:xfrm>
            <a:off x="2861437" y="3013501"/>
            <a:ext cx="64691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UML/EER Diagramme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1748-5B31-4ABA-11BE-4DB41845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FAED0B7-4183-7987-3CD2-32841E9EC9E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625D0E-F864-B3D0-4518-804A277F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896C30-0DFB-1A66-49CC-1D399DB3D996}"/>
              </a:ext>
            </a:extLst>
          </p:cNvPr>
          <p:cNvSpPr txBox="1"/>
          <p:nvPr/>
        </p:nvSpPr>
        <p:spPr>
          <a:xfrm>
            <a:off x="3291414" y="291548"/>
            <a:ext cx="6419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Use Case Diagramm</a:t>
            </a:r>
          </a:p>
        </p:txBody>
      </p:sp>
      <p:pic>
        <p:nvPicPr>
          <p:cNvPr id="6" name="Grafik 5" descr="Ein Bild, das Screenshot, Diagramm, Reihe, Farbigkeit enthält.&#10;&#10;Automatisch generierte Beschreibung">
            <a:extLst>
              <a:ext uri="{FF2B5EF4-FFF2-40B4-BE49-F238E27FC236}">
                <a16:creationId xmlns:a16="http://schemas.microsoft.com/office/drawing/2014/main" id="{64276FD2-C767-E05B-DA29-5F174915F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8" y="1291822"/>
            <a:ext cx="10263883" cy="53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Zeichnung, Diagramm, Entwurf, Lineart enthält.&#10;&#10;Automatisch generierte Beschreibung">
            <a:extLst>
              <a:ext uri="{FF2B5EF4-FFF2-40B4-BE49-F238E27FC236}">
                <a16:creationId xmlns:a16="http://schemas.microsoft.com/office/drawing/2014/main" id="{88F986C5-CD90-E0B7-6797-BA6E0C39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79" y="1123226"/>
            <a:ext cx="5374762" cy="4667908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D247CBB-C451-57A3-D3FE-66E95DB008BB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A6E47F-6D79-44AE-D652-1F399A768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CF67B72-E4F7-2859-32D1-ABC61CDEB670}"/>
              </a:ext>
            </a:extLst>
          </p:cNvPr>
          <p:cNvSpPr txBox="1"/>
          <p:nvPr/>
        </p:nvSpPr>
        <p:spPr>
          <a:xfrm rot="16200000">
            <a:off x="-1787002" y="3013501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Klassendiagramm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6EAF8E3-FD79-3765-1D44-2F4D36704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86" y="283344"/>
            <a:ext cx="8774034" cy="63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218A-A15C-E638-09AC-A549977A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3242446-3083-6062-E85E-3608BCC2006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06C8C375-A9B5-4B0A-FD56-77867160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ED2745-9788-F81F-1DCB-7DEF27F35643}"/>
              </a:ext>
            </a:extLst>
          </p:cNvPr>
          <p:cNvSpPr txBox="1"/>
          <p:nvPr/>
        </p:nvSpPr>
        <p:spPr>
          <a:xfrm rot="16200000">
            <a:off x="-1787002" y="3013501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EER Diagramm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4E49BC7-742F-82B4-83B3-DB7816997D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9" y="1667416"/>
            <a:ext cx="5575585" cy="4033719"/>
          </a:xfrm>
          <a:prstGeom prst="rect">
            <a:avLst/>
          </a:prstGeom>
        </p:spPr>
      </p:pic>
      <p:pic>
        <p:nvPicPr>
          <p:cNvPr id="2" name="Grafik 1" descr="Ein Bild, das Zeichnung, Diagramm, Entwurf, Lineart enthält.&#10;&#10;Automatisch generierte Beschreibung">
            <a:extLst>
              <a:ext uri="{FF2B5EF4-FFF2-40B4-BE49-F238E27FC236}">
                <a16:creationId xmlns:a16="http://schemas.microsoft.com/office/drawing/2014/main" id="{A0A93B0A-51B3-042E-4909-5ACA0E473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1" y="273356"/>
            <a:ext cx="7266997" cy="63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6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B1D3-DEE9-7A58-34D3-63EF49E4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449EA1-6101-0043-86CB-EFEE3111D5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DC384F-AC12-2F78-B446-DDB95647A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AD36390-4B7A-D9F1-93B9-EB14DD59A633}"/>
              </a:ext>
            </a:extLst>
          </p:cNvPr>
          <p:cNvSpPr txBox="1"/>
          <p:nvPr/>
        </p:nvSpPr>
        <p:spPr>
          <a:xfrm>
            <a:off x="3552204" y="214604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Zustandsdiagramm</a:t>
            </a:r>
          </a:p>
        </p:txBody>
      </p:sp>
      <p:pic>
        <p:nvPicPr>
          <p:cNvPr id="7" name="Grafik 6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9D9367B2-D782-A432-0E0A-41344B508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6189"/>
            <a:ext cx="7772400" cy="5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2F7CA-C82C-A9A7-9746-0198B52EAC87}"/>
              </a:ext>
            </a:extLst>
          </p:cNvPr>
          <p:cNvSpPr txBox="1"/>
          <p:nvPr/>
        </p:nvSpPr>
        <p:spPr>
          <a:xfrm>
            <a:off x="3321679" y="319728"/>
            <a:ext cx="5913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Relationsdiagramm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9C17FB1-A5EB-FEFE-E6F6-8C583882F903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84469EF-FFF4-D0EE-4E98-4B3385EB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8" name="Grafik 7" descr="Ein Bild, das Entwurf, Diagramm, Zeichnung, Lineart enthält.&#10;&#10;Automatisch generierte Beschreibung">
            <a:extLst>
              <a:ext uri="{FF2B5EF4-FFF2-40B4-BE49-F238E27FC236}">
                <a16:creationId xmlns:a16="http://schemas.microsoft.com/office/drawing/2014/main" id="{773B242D-37C2-C8DB-B6B0-1084C8DD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6" y="1150725"/>
            <a:ext cx="10377358" cy="54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6F4E-A40E-55BE-0EA0-67B9390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3DDE4-1E4D-ACC9-F984-73B87AF11F0C}"/>
              </a:ext>
            </a:extLst>
          </p:cNvPr>
          <p:cNvSpPr txBox="1"/>
          <p:nvPr/>
        </p:nvSpPr>
        <p:spPr>
          <a:xfrm>
            <a:off x="3552204" y="3013501"/>
            <a:ext cx="50875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Code / Ordnerstruktur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5036E4-CDDF-4FB1-5F76-BF2F8160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8157" cy="6858000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D6F4986A-FBD9-3B52-65DC-DBC992D55881}"/>
              </a:ext>
            </a:extLst>
          </p:cNvPr>
          <p:cNvSpPr txBox="1"/>
          <p:nvPr/>
        </p:nvSpPr>
        <p:spPr>
          <a:xfrm>
            <a:off x="6096000" y="1101718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Ordner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Struktur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390B9F-F6FC-DA27-229A-CF856F92911D}"/>
              </a:ext>
            </a:extLst>
          </p:cNvPr>
          <p:cNvSpPr txBox="1"/>
          <p:nvPr/>
        </p:nvSpPr>
        <p:spPr>
          <a:xfrm>
            <a:off x="6096000" y="2246810"/>
            <a:ext cx="5472223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Aufteilung wiederholender Elemente in einzelne Dateien (Komponenten)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App Ordner für Ansichten und Logik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SQL im eigenen getrennten Ordner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2809DFAA-A5FA-1968-884A-82F4B2C668A7}"/>
              </a:ext>
            </a:extLst>
          </p:cNvPr>
          <p:cNvSpPr txBox="1"/>
          <p:nvPr/>
        </p:nvSpPr>
        <p:spPr>
          <a:xfrm>
            <a:off x="6989332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63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474E0D4-258D-A8AF-3294-12AAF98C9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92782"/>
            <a:ext cx="7772400" cy="5623509"/>
          </a:xfrm>
          <a:prstGeom prst="rect">
            <a:avLst/>
          </a:prstGeom>
        </p:spPr>
      </p:pic>
      <p:pic>
        <p:nvPicPr>
          <p:cNvPr id="10" name="Grafik 9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5EAF7CF6-67EC-1CBB-56FF-41F3BE925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7" y="341709"/>
            <a:ext cx="972021" cy="6463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B93A85E7-9AFB-EC48-44FF-83D7F4937486}"/>
              </a:ext>
            </a:extLst>
          </p:cNvPr>
          <p:cNvSpPr txBox="1"/>
          <p:nvPr/>
        </p:nvSpPr>
        <p:spPr>
          <a:xfrm>
            <a:off x="5574957" y="341709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A5E6D4F5-C78B-C416-8B94-ACDE73D7FF93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06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FF24ED22-386C-3E39-515C-D8322B07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99" y="371116"/>
            <a:ext cx="972021" cy="646331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0BCFB8-72B3-3DD5-6F02-D339850D85F7}"/>
              </a:ext>
            </a:extLst>
          </p:cNvPr>
          <p:cNvSpPr txBox="1"/>
          <p:nvPr/>
        </p:nvSpPr>
        <p:spPr>
          <a:xfrm>
            <a:off x="7682489" y="371116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6BDB481-11B5-0036-436F-9B825F8C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44" y="924366"/>
            <a:ext cx="6525009" cy="5104435"/>
          </a:xfrm>
          <a:prstGeom prst="rect">
            <a:avLst/>
          </a:prstGeom>
        </p:spPr>
      </p:pic>
      <p:pic>
        <p:nvPicPr>
          <p:cNvPr id="4" name="Grafik 3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CE11C8FF-7C18-C9D5-C1FB-6B5E3B39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65" y="1010025"/>
            <a:ext cx="5656763" cy="5536183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27A5485-694F-FABF-DB2F-EB9488E7DC40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0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97C4E2-A838-1A1F-DCEB-0825F21C3248}"/>
              </a:ext>
            </a:extLst>
          </p:cNvPr>
          <p:cNvSpPr/>
          <p:nvPr/>
        </p:nvSpPr>
        <p:spPr>
          <a:xfrm>
            <a:off x="843873" y="895635"/>
            <a:ext cx="997284" cy="997284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0EE5E7-D4BD-13FE-F452-4E544B4E81DB}"/>
              </a:ext>
            </a:extLst>
          </p:cNvPr>
          <p:cNvSpPr txBox="1"/>
          <p:nvPr/>
        </p:nvSpPr>
        <p:spPr>
          <a:xfrm>
            <a:off x="1115724" y="978778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Agenda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98A2E-50FC-1EC2-AD8D-00CFB1154B82}"/>
              </a:ext>
            </a:extLst>
          </p:cNvPr>
          <p:cNvSpPr txBox="1"/>
          <p:nvPr/>
        </p:nvSpPr>
        <p:spPr>
          <a:xfrm>
            <a:off x="794447" y="2162433"/>
            <a:ext cx="3736920" cy="378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Ideenvorstellung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Vorbereitung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Projektplan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Code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Herausforderungen + Highlights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Fazit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Websitevorstellung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D300C71-ACF5-0AA5-C6BC-67F0EC912D36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F67559-EBF8-7530-0FE9-9FE0E08C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0A1D5B09-9F38-634F-9709-1AEED57A5DDB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06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DBAB41-5CC9-EF62-63AC-6415D564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2" y="539330"/>
            <a:ext cx="1477791" cy="798132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037B4C7E-9B5C-01EC-7093-948E08666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55" y="0"/>
            <a:ext cx="6254655" cy="3344881"/>
          </a:xfrm>
          <a:prstGeom prst="rect">
            <a:avLst/>
          </a:prstGeom>
        </p:spPr>
      </p:pic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FAE3308-F561-E230-2690-ED7F91976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33" y="1337462"/>
            <a:ext cx="6020922" cy="5242810"/>
          </a:xfrm>
          <a:prstGeom prst="rect">
            <a:avLst/>
          </a:prstGeom>
        </p:spPr>
      </p:pic>
      <p:pic>
        <p:nvPicPr>
          <p:cNvPr id="12" name="Grafik 11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D8BACF8B-0D1B-DEA2-2F00-BE4B5DBCC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7" y="1767968"/>
            <a:ext cx="7432027" cy="52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FBFA68-C904-6C6E-1AAE-73D8F135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" y="589421"/>
            <a:ext cx="5864001" cy="5679158"/>
          </a:xfrm>
          <a:prstGeom prst="rect">
            <a:avLst/>
          </a:prstGeom>
        </p:spPr>
      </p:pic>
      <p:pic>
        <p:nvPicPr>
          <p:cNvPr id="9" name="Grafik 8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0627E04B-DDE2-81EF-2ECD-3292FEDA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1056324"/>
            <a:ext cx="5656763" cy="5536183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08D159D-1E6D-90CD-3AC3-765AD0414B37}"/>
              </a:ext>
            </a:extLst>
          </p:cNvPr>
          <p:cNvSpPr txBox="1"/>
          <p:nvPr/>
        </p:nvSpPr>
        <p:spPr>
          <a:xfrm>
            <a:off x="7487132" y="409993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 Karte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12" name="Grafik 11" descr="Ein Bild, das Grafiken, Symbol, orange, Design enthält.&#10;&#10;Automatisch generierte Beschreibung">
            <a:extLst>
              <a:ext uri="{FF2B5EF4-FFF2-40B4-BE49-F238E27FC236}">
                <a16:creationId xmlns:a16="http://schemas.microsoft.com/office/drawing/2014/main" id="{D750C890-CEDA-2993-2B75-F992DC86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42" y="409993"/>
            <a:ext cx="618524" cy="618524"/>
          </a:xfrm>
          <a:prstGeom prst="rect">
            <a:avLst/>
          </a:prstGeom>
        </p:spPr>
      </p:pic>
      <p:pic>
        <p:nvPicPr>
          <p:cNvPr id="14" name="Grafik 13" descr="Ein Bild, das Screenshot, Grafiken, Electric Blue (Farbe), Symbol enthält.&#10;&#10;Automatisch generierte Beschreibung">
            <a:extLst>
              <a:ext uri="{FF2B5EF4-FFF2-40B4-BE49-F238E27FC236}">
                <a16:creationId xmlns:a16="http://schemas.microsoft.com/office/drawing/2014/main" id="{F8FBD180-4881-3233-D4D7-CB36C26B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95" y="390586"/>
            <a:ext cx="451037" cy="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0316-C18E-B131-5D88-5B5EB00E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0308B-ED88-5CA4-F9C1-ED5AEB2AA73D}"/>
              </a:ext>
            </a:extLst>
          </p:cNvPr>
          <p:cNvSpPr txBox="1"/>
          <p:nvPr/>
        </p:nvSpPr>
        <p:spPr>
          <a:xfrm>
            <a:off x="3552204" y="2274838"/>
            <a:ext cx="508759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Herausforderungen +</a:t>
            </a:r>
          </a:p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Erfahrungen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80BC-300B-28F3-93F0-6BA26D3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C08EAFC9-486F-9952-6C17-07F7B1929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7DBB-9F44-C7EB-453C-DC7DA0195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42765D-E270-E140-8535-CA905D5B5EA1}"/>
              </a:ext>
            </a:extLst>
          </p:cNvPr>
          <p:cNvSpPr txBox="1"/>
          <p:nvPr/>
        </p:nvSpPr>
        <p:spPr>
          <a:xfrm>
            <a:off x="6002329" y="535587"/>
            <a:ext cx="52945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Herausforderungen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49993-38DA-D89C-BB03-9F60D1B168CE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1D2D0-F02E-FF02-B971-EA4F30495FD9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25931-EB24-CB74-13E3-4459ECE7297C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EF36C-2846-3F26-8AB6-76B7B073888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0736C60D-6878-E110-1265-8568B87DC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65EC8940-EC47-741A-AEFF-A4DFDDE282F5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AB5FF2CE-671F-9AD5-BADE-266B7E0612BC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XAMPP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E61F85B3-5132-0C28-61F0-AC5F035C2E2E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Git + GitHub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407E51A3-E804-A7F0-CDF5-E4F19A301070}"/>
              </a:ext>
            </a:extLst>
          </p:cNvPr>
          <p:cNvSpPr txBox="1"/>
          <p:nvPr/>
        </p:nvSpPr>
        <p:spPr>
          <a:xfrm>
            <a:off x="6806831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60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94B5-CA1A-1A47-9419-7A9CFFE7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ACC10F3-5752-F828-B8A6-CB876D983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2BBCF-C7E3-3553-5494-935EE35F2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93196F-074B-12A4-310A-2A57BA0DC130}"/>
              </a:ext>
            </a:extLst>
          </p:cNvPr>
          <p:cNvSpPr txBox="1"/>
          <p:nvPr/>
        </p:nvSpPr>
        <p:spPr>
          <a:xfrm>
            <a:off x="6002329" y="535587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Highlights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8BBD-E619-B3D9-1C0E-6FBD673C4225}"/>
              </a:ext>
            </a:extLst>
          </p:cNvPr>
          <p:cNvSpPr txBox="1"/>
          <p:nvPr/>
        </p:nvSpPr>
        <p:spPr>
          <a:xfrm>
            <a:off x="6860032" y="5194213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Filtern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1357A-445E-0107-B355-65570A219DC3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26F59-3BFC-C5AC-6061-2E7A34757D94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5FB41-9884-C521-99EA-6359A2FFC5E5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83B4D-AF9F-8C98-78DE-2B55C55BF6D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A1BF30-23CB-D0E7-A051-747159B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3687AA13-D9FE-D9E3-162B-3D10D41E9CFB}"/>
              </a:ext>
            </a:extLst>
          </p:cNvPr>
          <p:cNvSpPr txBox="1"/>
          <p:nvPr/>
        </p:nvSpPr>
        <p:spPr>
          <a:xfrm>
            <a:off x="6096000" y="5047957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2DAEC6C-9E49-6C71-2A5F-CF8F7C61190A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Animation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1181D621-ECDE-F0C5-DA75-4FEAA7C8A4DD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Benachrichtigungen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3E9FD35-9E03-4389-074C-0DAFF39E4B61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</a:t>
            </a: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A792A513-6CEB-1303-C085-2A0E1663D734}"/>
              </a:ext>
            </a:extLst>
          </p:cNvPr>
          <p:cNvSpPr txBox="1"/>
          <p:nvPr/>
        </p:nvSpPr>
        <p:spPr>
          <a:xfrm>
            <a:off x="6540424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669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F47-B3DF-6462-CD1B-5E4FDF0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ED5B1-31CB-301A-FC3D-F53525A74A5A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Fazit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2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0F245-14B6-2386-4862-B3ABE0A42B1B}"/>
              </a:ext>
            </a:extLst>
          </p:cNvPr>
          <p:cNvSpPr/>
          <p:nvPr/>
        </p:nvSpPr>
        <p:spPr>
          <a:xfrm>
            <a:off x="1474383" y="797441"/>
            <a:ext cx="9243236" cy="5193783"/>
          </a:xfrm>
          <a:prstGeom prst="roundRect">
            <a:avLst>
              <a:gd name="adj" fmla="val 7866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84155-78F8-BFCB-2FA9-43A813C8F7AF}"/>
              </a:ext>
            </a:extLst>
          </p:cNvPr>
          <p:cNvSpPr txBox="1"/>
          <p:nvPr/>
        </p:nvSpPr>
        <p:spPr>
          <a:xfrm>
            <a:off x="3715126" y="1196931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Fazit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6BE04-FC21-EFBB-A5B7-2FDCA6636D3E}"/>
              </a:ext>
            </a:extLst>
          </p:cNvPr>
          <p:cNvSpPr txBox="1"/>
          <p:nvPr/>
        </p:nvSpPr>
        <p:spPr>
          <a:xfrm>
            <a:off x="2080850" y="1546052"/>
            <a:ext cx="8030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Kleiner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Einblick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in die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Webentwicklung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BA54B-7267-60A3-1A47-FA1930B411DA}"/>
              </a:ext>
            </a:extLst>
          </p:cNvPr>
          <p:cNvSpPr/>
          <p:nvPr/>
        </p:nvSpPr>
        <p:spPr>
          <a:xfrm>
            <a:off x="3099338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560AEC-8B96-4640-1FE3-7D71ED68258E}"/>
              </a:ext>
            </a:extLst>
          </p:cNvPr>
          <p:cNvSpPr/>
          <p:nvPr/>
        </p:nvSpPr>
        <p:spPr>
          <a:xfrm>
            <a:off x="6561901" y="2607783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96E266-2A7F-02AC-92DA-1D1FA27B97F5}"/>
              </a:ext>
            </a:extLst>
          </p:cNvPr>
          <p:cNvSpPr/>
          <p:nvPr/>
        </p:nvSpPr>
        <p:spPr>
          <a:xfrm>
            <a:off x="1135106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8359C8-C336-7457-35BC-1B0A999845A4}"/>
              </a:ext>
            </a:extLst>
          </p:cNvPr>
          <p:cNvSpPr/>
          <p:nvPr/>
        </p:nvSpPr>
        <p:spPr>
          <a:xfrm>
            <a:off x="4597669" y="4227476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4F2105-6CC4-5065-DD6A-108F8F3BE20C}"/>
              </a:ext>
            </a:extLst>
          </p:cNvPr>
          <p:cNvSpPr/>
          <p:nvPr/>
        </p:nvSpPr>
        <p:spPr>
          <a:xfrm>
            <a:off x="8060232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2566AF-23B8-6D1F-D3B0-C582FDAA607C}"/>
              </a:ext>
            </a:extLst>
          </p:cNvPr>
          <p:cNvSpPr txBox="1"/>
          <p:nvPr/>
        </p:nvSpPr>
        <p:spPr>
          <a:xfrm>
            <a:off x="3488453" y="301326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Mehrere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Sprachen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6B114-0725-F7DF-2AFE-99211FFF008A}"/>
              </a:ext>
            </a:extLst>
          </p:cNvPr>
          <p:cNvSpPr txBox="1"/>
          <p:nvPr/>
        </p:nvSpPr>
        <p:spPr>
          <a:xfrm>
            <a:off x="7085284" y="301939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Umgang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931DC-19B1-99E6-12AB-1A2AF51062FA}"/>
              </a:ext>
            </a:extLst>
          </p:cNvPr>
          <p:cNvSpPr txBox="1"/>
          <p:nvPr/>
        </p:nvSpPr>
        <p:spPr>
          <a:xfrm>
            <a:off x="1524221" y="4428626"/>
            <a:ext cx="221843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Eigenständige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Projektplanung</a:t>
            </a:r>
            <a:endParaRPr lang="en-US" sz="14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8584DC-A342-96EE-7CCD-191D01DEE335}"/>
              </a:ext>
            </a:extLst>
          </p:cNvPr>
          <p:cNvSpPr txBox="1"/>
          <p:nvPr/>
        </p:nvSpPr>
        <p:spPr>
          <a:xfrm>
            <a:off x="8532926" y="465733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Und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vieles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97D88-4662-6CB7-B510-2D9AD08F8098}"/>
              </a:ext>
            </a:extLst>
          </p:cNvPr>
          <p:cNvSpPr txBox="1"/>
          <p:nvPr/>
        </p:nvSpPr>
        <p:spPr>
          <a:xfrm>
            <a:off x="4986581" y="463774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Kollaboration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65E098-28FA-A341-A543-8D9932A9B942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F2B3FDD-2DAF-835D-2619-FD5E9E6C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BA5E94D-3EA9-672C-ECA4-CB6CB7A559C3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12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2156-C6C5-CDFA-61BD-E1E12C6C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F7A4E-6380-798B-DE4C-2C6990DC0380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Websitevorstellung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9A6E47-E16F-6086-DBE1-6FC2DECF13C5}"/>
              </a:ext>
            </a:extLst>
          </p:cNvPr>
          <p:cNvSpPr/>
          <p:nvPr/>
        </p:nvSpPr>
        <p:spPr>
          <a:xfrm>
            <a:off x="0" y="1293749"/>
            <a:ext cx="10731260" cy="4029201"/>
          </a:xfrm>
          <a:custGeom>
            <a:avLst/>
            <a:gdLst>
              <a:gd name="connsiteX0" fmla="*/ 0 w 6565900"/>
              <a:gd name="connsiteY0" fmla="*/ 0 h 4029201"/>
              <a:gd name="connsiteX1" fmla="*/ 6166485 w 6565900"/>
              <a:gd name="connsiteY1" fmla="*/ 0 h 4029201"/>
              <a:gd name="connsiteX2" fmla="*/ 6565900 w 6565900"/>
              <a:gd name="connsiteY2" fmla="*/ 399415 h 4029201"/>
              <a:gd name="connsiteX3" fmla="*/ 6565900 w 6565900"/>
              <a:gd name="connsiteY3" fmla="*/ 3629786 h 4029201"/>
              <a:gd name="connsiteX4" fmla="*/ 6166485 w 6565900"/>
              <a:gd name="connsiteY4" fmla="*/ 4029201 h 4029201"/>
              <a:gd name="connsiteX5" fmla="*/ 0 w 6565900"/>
              <a:gd name="connsiteY5" fmla="*/ 4029201 h 4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5900" h="4029201">
                <a:moveTo>
                  <a:pt x="0" y="0"/>
                </a:moveTo>
                <a:lnTo>
                  <a:pt x="6166485" y="0"/>
                </a:lnTo>
                <a:cubicBezTo>
                  <a:pt x="6387076" y="0"/>
                  <a:pt x="6565900" y="178824"/>
                  <a:pt x="6565900" y="399415"/>
                </a:cubicBezTo>
                <a:lnTo>
                  <a:pt x="6565900" y="3629786"/>
                </a:lnTo>
                <a:cubicBezTo>
                  <a:pt x="6565900" y="3850377"/>
                  <a:pt x="6387076" y="4029201"/>
                  <a:pt x="6166485" y="4029201"/>
                </a:cubicBezTo>
                <a:lnTo>
                  <a:pt x="0" y="4029201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ED05E-60D6-CCE3-456D-E0F1C84EFBCA}"/>
              </a:ext>
            </a:extLst>
          </p:cNvPr>
          <p:cNvSpPr txBox="1"/>
          <p:nvPr/>
        </p:nvSpPr>
        <p:spPr>
          <a:xfrm>
            <a:off x="2984756" y="2545735"/>
            <a:ext cx="476174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Vielen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Dank!</a:t>
            </a:r>
            <a:endParaRPr lang="en-GB" sz="4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4DCAF-5112-1D4D-A33B-385E0B82F4B9}"/>
              </a:ext>
            </a:extLst>
          </p:cNvPr>
          <p:cNvSpPr/>
          <p:nvPr/>
        </p:nvSpPr>
        <p:spPr>
          <a:xfrm>
            <a:off x="3428045" y="5010252"/>
            <a:ext cx="3904190" cy="711469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 nun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euren</a:t>
            </a:r>
            <a:r>
              <a:rPr lang="en-US" dirty="0"/>
              <a:t> </a:t>
            </a:r>
            <a:r>
              <a:rPr lang="en-US" dirty="0" err="1"/>
              <a:t>Fragen</a:t>
            </a:r>
            <a:endParaRPr lang="en-ID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E16E40-8433-1F9C-6A76-0176D08356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C0AC53D-924D-4C2D-B663-E1E8E92E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07A3B-CA8A-F110-FEA0-9BF7B2D4040F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Idee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C20D-484D-A303-ADA2-3B762959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5721B7-20D6-0DC0-FE97-8E4AFDEAE7D6}"/>
              </a:ext>
            </a:extLst>
          </p:cNvPr>
          <p:cNvSpPr/>
          <p:nvPr/>
        </p:nvSpPr>
        <p:spPr>
          <a:xfrm>
            <a:off x="8804800" y="2197337"/>
            <a:ext cx="2358485" cy="3850787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B16D8-FC66-67C7-A794-6958901D3C93}"/>
              </a:ext>
            </a:extLst>
          </p:cNvPr>
          <p:cNvSpPr/>
          <p:nvPr/>
        </p:nvSpPr>
        <p:spPr>
          <a:xfrm>
            <a:off x="754838" y="1419590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0" name="TextBox 108">
            <a:extLst>
              <a:ext uri="{FF2B5EF4-FFF2-40B4-BE49-F238E27FC236}">
                <a16:creationId xmlns:a16="http://schemas.microsoft.com/office/drawing/2014/main" id="{28BF39B8-774C-4571-98D3-E71A3B9F8EC9}"/>
              </a:ext>
            </a:extLst>
          </p:cNvPr>
          <p:cNvSpPr txBox="1"/>
          <p:nvPr/>
        </p:nvSpPr>
        <p:spPr>
          <a:xfrm>
            <a:off x="972898" y="1607708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Ideenvorstellung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7FED1F0D-DD7C-9A20-D168-5DF1B9F41703}"/>
              </a:ext>
            </a:extLst>
          </p:cNvPr>
          <p:cNvSpPr txBox="1"/>
          <p:nvPr/>
        </p:nvSpPr>
        <p:spPr>
          <a:xfrm>
            <a:off x="972897" y="2063938"/>
            <a:ext cx="52776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– Die Idee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2" name="TextBox 160">
            <a:extLst>
              <a:ext uri="{FF2B5EF4-FFF2-40B4-BE49-F238E27FC236}">
                <a16:creationId xmlns:a16="http://schemas.microsoft.com/office/drawing/2014/main" id="{0542E123-E1CF-0816-C62D-703CFE86C303}"/>
              </a:ext>
            </a:extLst>
          </p:cNvPr>
          <p:cNvSpPr txBox="1"/>
          <p:nvPr/>
        </p:nvSpPr>
        <p:spPr>
          <a:xfrm>
            <a:off x="972896" y="3222363"/>
            <a:ext cx="55403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Verwaltung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Wunschlisten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Verschiedene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Anlässe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FD18BA1-2DA2-04EB-124F-1DD1594A01D0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8D9A41C-2167-7D1E-C29F-283111FB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40" name="Grafik 3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D02103A2-242A-65E9-E5CA-02D6B678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44" y="0"/>
            <a:ext cx="4014719" cy="4413223"/>
          </a:xfrm>
          <a:prstGeom prst="rect">
            <a:avLst/>
          </a:prstGeom>
        </p:spPr>
      </p:pic>
      <p:pic>
        <p:nvPicPr>
          <p:cNvPr id="38" name="Grafik 37" descr="Ein Bild, das Text, Screenshot, Betriebssystem, Software enthält.&#10;&#10;Automatisch generierte Beschreibung">
            <a:extLst>
              <a:ext uri="{FF2B5EF4-FFF2-40B4-BE49-F238E27FC236}">
                <a16:creationId xmlns:a16="http://schemas.microsoft.com/office/drawing/2014/main" id="{916E6786-6B10-6EAF-E3A2-E53A89C56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5" y="1158684"/>
            <a:ext cx="3754667" cy="4127358"/>
          </a:xfrm>
          <a:prstGeom prst="rect">
            <a:avLst/>
          </a:prstGeom>
        </p:spPr>
      </p:pic>
      <p:pic>
        <p:nvPicPr>
          <p:cNvPr id="42" name="Grafik 41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72B8CD9-E0A4-734F-FE9A-44BA93D4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60" y="4314495"/>
            <a:ext cx="3717203" cy="4086176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4C3E3BFC-F24B-339B-4BD9-482B06299B14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9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076-F58E-3AA7-AC72-E7AFA2B9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4C5A7-DDCE-D510-06EA-12C8BA86A6F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Vorbereitung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E03B94A-792D-8FE6-CB76-1CD32770DE27}"/>
              </a:ext>
            </a:extLst>
          </p:cNvPr>
          <p:cNvSpPr txBox="1"/>
          <p:nvPr/>
        </p:nvSpPr>
        <p:spPr>
          <a:xfrm>
            <a:off x="794447" y="1814309"/>
            <a:ext cx="5692584" cy="2956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Vorhandene Vorerfahrungen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git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Wöchentliche Treffen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Frühzeitiges einrichten der Entwicklungsumgebung</a:t>
            </a: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52CF09-91A0-2DD0-508F-9CA84010E6B9}"/>
              </a:ext>
            </a:extLst>
          </p:cNvPr>
          <p:cNvSpPr/>
          <p:nvPr/>
        </p:nvSpPr>
        <p:spPr>
          <a:xfrm>
            <a:off x="794447" y="794991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78B827-1A91-A8CD-4439-13A0D9CB69D6}"/>
              </a:ext>
            </a:extLst>
          </p:cNvPr>
          <p:cNvSpPr txBox="1"/>
          <p:nvPr/>
        </p:nvSpPr>
        <p:spPr>
          <a:xfrm>
            <a:off x="1012507" y="983109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Vorbereitung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52AEF9B-7358-E67F-3525-1C4D138EDF64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A95974-A9B7-2D37-0379-3A1FCBC7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05049C2F-AF17-2E4A-AFE4-C232215E1E89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94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543-2158-EE56-3CD0-5A94F784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C64AA-4E6E-B75F-E2C1-8BB466146494}"/>
              </a:ext>
            </a:extLst>
          </p:cNvPr>
          <p:cNvSpPr txBox="1"/>
          <p:nvPr/>
        </p:nvSpPr>
        <p:spPr>
          <a:xfrm>
            <a:off x="3552204" y="3013501"/>
            <a:ext cx="50875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Meilensteine/ Projektplan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7A9FF6-C372-F023-F107-7CFF27C94834}"/>
              </a:ext>
            </a:extLst>
          </p:cNvPr>
          <p:cNvSpPr txBox="1"/>
          <p:nvPr/>
        </p:nvSpPr>
        <p:spPr>
          <a:xfrm>
            <a:off x="4098440" y="285627"/>
            <a:ext cx="39835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Meilensteine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49839D-CFA8-BAF0-6A75-3982B3612AA4}"/>
              </a:ext>
            </a:extLst>
          </p:cNvPr>
          <p:cNvSpPr/>
          <p:nvPr/>
        </p:nvSpPr>
        <p:spPr>
          <a:xfrm>
            <a:off x="1452858" y="2766839"/>
            <a:ext cx="3717586" cy="1461318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F0A3C8B-A737-ED87-50CD-E7B8B38E4B93}"/>
              </a:ext>
            </a:extLst>
          </p:cNvPr>
          <p:cNvSpPr/>
          <p:nvPr/>
        </p:nvSpPr>
        <p:spPr>
          <a:xfrm>
            <a:off x="914255" y="1739918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84B332B9-6841-AA7A-6E95-A2D8B167DAFC}"/>
              </a:ext>
            </a:extLst>
          </p:cNvPr>
          <p:cNvSpPr/>
          <p:nvPr/>
        </p:nvSpPr>
        <p:spPr>
          <a:xfrm>
            <a:off x="911851" y="1737514"/>
            <a:ext cx="774996" cy="774996"/>
          </a:xfrm>
          <a:prstGeom prst="blockArc">
            <a:avLst>
              <a:gd name="adj1" fmla="val 19586246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444691-F685-C98F-D676-BFCCC324D445}"/>
              </a:ext>
            </a:extLst>
          </p:cNvPr>
          <p:cNvSpPr txBox="1"/>
          <p:nvPr/>
        </p:nvSpPr>
        <p:spPr>
          <a:xfrm>
            <a:off x="971029" y="1914294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33C33F99-B498-1D02-CB85-B99981BD6422}"/>
              </a:ext>
            </a:extLst>
          </p:cNvPr>
          <p:cNvSpPr/>
          <p:nvPr/>
        </p:nvSpPr>
        <p:spPr>
          <a:xfrm>
            <a:off x="1751731" y="3039461"/>
            <a:ext cx="878281" cy="878281"/>
          </a:xfrm>
          <a:prstGeom prst="donut">
            <a:avLst>
              <a:gd name="adj" fmla="val 6280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CA9D7A19-3570-02B1-32E5-C08C59F1B64F}"/>
              </a:ext>
            </a:extLst>
          </p:cNvPr>
          <p:cNvSpPr/>
          <p:nvPr/>
        </p:nvSpPr>
        <p:spPr>
          <a:xfrm>
            <a:off x="1748990" y="3036720"/>
            <a:ext cx="883762" cy="883762"/>
          </a:xfrm>
          <a:prstGeom prst="blockArc">
            <a:avLst>
              <a:gd name="adj1" fmla="val 16241559"/>
              <a:gd name="adj2" fmla="val 1310078"/>
              <a:gd name="adj3" fmla="val 6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C8A0-1963-3738-55D6-F2FDEC8FC024}"/>
              </a:ext>
            </a:extLst>
          </p:cNvPr>
          <p:cNvSpPr txBox="1"/>
          <p:nvPr/>
        </p:nvSpPr>
        <p:spPr>
          <a:xfrm>
            <a:off x="1862551" y="326788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9C2189-A510-7A69-72C9-CCBB239E5871}"/>
              </a:ext>
            </a:extLst>
          </p:cNvPr>
          <p:cNvSpPr txBox="1"/>
          <p:nvPr/>
        </p:nvSpPr>
        <p:spPr>
          <a:xfrm>
            <a:off x="1796057" y="1656501"/>
            <a:ext cx="302024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Vorüberlegungen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EB65C-EF4D-9E6B-587A-F5584C393371}"/>
              </a:ext>
            </a:extLst>
          </p:cNvPr>
          <p:cNvSpPr txBox="1"/>
          <p:nvPr/>
        </p:nvSpPr>
        <p:spPr>
          <a:xfrm>
            <a:off x="2739615" y="3429000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Aufgabenaufteilung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Meilensteine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Zeitplan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9E643-0C25-244B-2711-0D881C297E36}"/>
              </a:ext>
            </a:extLst>
          </p:cNvPr>
          <p:cNvSpPr txBox="1"/>
          <p:nvPr/>
        </p:nvSpPr>
        <p:spPr>
          <a:xfrm>
            <a:off x="2736875" y="2937442"/>
            <a:ext cx="207942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FC7310F-CA40-CC73-5823-54481A76B79A}"/>
              </a:ext>
            </a:extLst>
          </p:cNvPr>
          <p:cNvSpPr/>
          <p:nvPr/>
        </p:nvSpPr>
        <p:spPr>
          <a:xfrm>
            <a:off x="910298" y="4488691"/>
            <a:ext cx="770190" cy="770190"/>
          </a:xfrm>
          <a:prstGeom prst="donut">
            <a:avLst>
              <a:gd name="adj" fmla="val 91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29C7E50-4443-ED10-D924-9A9CB7A1FAC5}"/>
              </a:ext>
            </a:extLst>
          </p:cNvPr>
          <p:cNvSpPr/>
          <p:nvPr/>
        </p:nvSpPr>
        <p:spPr>
          <a:xfrm>
            <a:off x="907894" y="4486287"/>
            <a:ext cx="774996" cy="774996"/>
          </a:xfrm>
          <a:prstGeom prst="blockArc">
            <a:avLst>
              <a:gd name="adj1" fmla="val 64270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801EE-2F14-A48F-977D-E0C8BC8BE875}"/>
              </a:ext>
            </a:extLst>
          </p:cNvPr>
          <p:cNvSpPr txBox="1"/>
          <p:nvPr/>
        </p:nvSpPr>
        <p:spPr>
          <a:xfrm>
            <a:off x="967072" y="466306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921E1-22A5-710C-12D6-A2D55036716C}"/>
              </a:ext>
            </a:extLst>
          </p:cNvPr>
          <p:cNvSpPr txBox="1"/>
          <p:nvPr/>
        </p:nvSpPr>
        <p:spPr>
          <a:xfrm>
            <a:off x="1796057" y="4881212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Ansichten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Dashboard, Landing Page, etc.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A3F1-C99E-C4AA-7B05-08ACE2B843A4}"/>
              </a:ext>
            </a:extLst>
          </p:cNvPr>
          <p:cNvSpPr txBox="1"/>
          <p:nvPr/>
        </p:nvSpPr>
        <p:spPr>
          <a:xfrm>
            <a:off x="1792100" y="4405274"/>
            <a:ext cx="302420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Front End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08D771-4C2C-B0B2-6700-F60E33508A19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BBB8A241-A902-6DC5-4CD6-8FB4886EF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44087E88-0763-FF30-D175-57D60810AB17}"/>
              </a:ext>
            </a:extLst>
          </p:cNvPr>
          <p:cNvSpPr/>
          <p:nvPr/>
        </p:nvSpPr>
        <p:spPr>
          <a:xfrm>
            <a:off x="8977957" y="1458070"/>
            <a:ext cx="2835971" cy="403997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98C9949D-2EBE-9854-AE6E-5FC810C2E91B}"/>
              </a:ext>
            </a:extLst>
          </p:cNvPr>
          <p:cNvSpPr/>
          <p:nvPr/>
        </p:nvSpPr>
        <p:spPr>
          <a:xfrm>
            <a:off x="5433473" y="1425493"/>
            <a:ext cx="3103020" cy="4177186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E7C8B28-34CA-03EE-C339-EE71EC2256B8}"/>
              </a:ext>
            </a:extLst>
          </p:cNvPr>
          <p:cNvSpPr txBox="1"/>
          <p:nvPr/>
        </p:nvSpPr>
        <p:spPr>
          <a:xfrm>
            <a:off x="5787615" y="3574583"/>
            <a:ext cx="246325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Datenbanken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41">
            <a:extLst>
              <a:ext uri="{FF2B5EF4-FFF2-40B4-BE49-F238E27FC236}">
                <a16:creationId xmlns:a16="http://schemas.microsoft.com/office/drawing/2014/main" id="{AF131245-5A3F-C895-8C91-95C0A0D7CC90}"/>
              </a:ext>
            </a:extLst>
          </p:cNvPr>
          <p:cNvSpPr txBox="1"/>
          <p:nvPr/>
        </p:nvSpPr>
        <p:spPr>
          <a:xfrm>
            <a:off x="1856475" y="2159277"/>
            <a:ext cx="257960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Brainstorming,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Ideenfindung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etc.</a:t>
            </a:r>
          </a:p>
        </p:txBody>
      </p:sp>
      <p:sp>
        <p:nvSpPr>
          <p:cNvPr id="63" name="Circle: Hollow 31">
            <a:extLst>
              <a:ext uri="{FF2B5EF4-FFF2-40B4-BE49-F238E27FC236}">
                <a16:creationId xmlns:a16="http://schemas.microsoft.com/office/drawing/2014/main" id="{F338BD03-6D13-2158-6E95-179AD0658D8B}"/>
              </a:ext>
            </a:extLst>
          </p:cNvPr>
          <p:cNvSpPr/>
          <p:nvPr/>
        </p:nvSpPr>
        <p:spPr>
          <a:xfrm>
            <a:off x="6627579" y="2473221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Block Arc 32">
            <a:extLst>
              <a:ext uri="{FF2B5EF4-FFF2-40B4-BE49-F238E27FC236}">
                <a16:creationId xmlns:a16="http://schemas.microsoft.com/office/drawing/2014/main" id="{E464AB74-9D1A-E2A5-4810-A7169D96FD3C}"/>
              </a:ext>
            </a:extLst>
          </p:cNvPr>
          <p:cNvSpPr/>
          <p:nvPr/>
        </p:nvSpPr>
        <p:spPr>
          <a:xfrm>
            <a:off x="6625175" y="2470817"/>
            <a:ext cx="774996" cy="774996"/>
          </a:xfrm>
          <a:prstGeom prst="blockArc">
            <a:avLst>
              <a:gd name="adj1" fmla="val 11089191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56FB5D82-237E-6D10-FA03-17C9C72A355D}"/>
              </a:ext>
            </a:extLst>
          </p:cNvPr>
          <p:cNvSpPr txBox="1"/>
          <p:nvPr/>
        </p:nvSpPr>
        <p:spPr>
          <a:xfrm>
            <a:off x="6684353" y="264759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66D99DA5-727D-7C42-3F56-CD6F702BFE6F}"/>
              </a:ext>
            </a:extLst>
          </p:cNvPr>
          <p:cNvSpPr txBox="1"/>
          <p:nvPr/>
        </p:nvSpPr>
        <p:spPr>
          <a:xfrm>
            <a:off x="9452385" y="3530091"/>
            <a:ext cx="2007330" cy="50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 End / PHP</a:t>
            </a:r>
          </a:p>
        </p:txBody>
      </p:sp>
      <p:sp>
        <p:nvSpPr>
          <p:cNvPr id="85" name="Circle: Hollow 35">
            <a:extLst>
              <a:ext uri="{FF2B5EF4-FFF2-40B4-BE49-F238E27FC236}">
                <a16:creationId xmlns:a16="http://schemas.microsoft.com/office/drawing/2014/main" id="{39CB25E0-D1D3-DE2C-1D64-00D1E9652B32}"/>
              </a:ext>
            </a:extLst>
          </p:cNvPr>
          <p:cNvSpPr/>
          <p:nvPr/>
        </p:nvSpPr>
        <p:spPr>
          <a:xfrm>
            <a:off x="10072634" y="2606983"/>
            <a:ext cx="736160" cy="736160"/>
          </a:xfrm>
          <a:prstGeom prst="donut">
            <a:avLst>
              <a:gd name="adj" fmla="val 15738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Block Arc 36">
            <a:extLst>
              <a:ext uri="{FF2B5EF4-FFF2-40B4-BE49-F238E27FC236}">
                <a16:creationId xmlns:a16="http://schemas.microsoft.com/office/drawing/2014/main" id="{CEA7A8BA-2FE1-CDBE-5F45-6FF4928E90CC}"/>
              </a:ext>
            </a:extLst>
          </p:cNvPr>
          <p:cNvSpPr/>
          <p:nvPr/>
        </p:nvSpPr>
        <p:spPr>
          <a:xfrm>
            <a:off x="10069892" y="2604241"/>
            <a:ext cx="740754" cy="740754"/>
          </a:xfrm>
          <a:prstGeom prst="blockArc">
            <a:avLst>
              <a:gd name="adj1" fmla="val 16241559"/>
              <a:gd name="adj2" fmla="val 15165710"/>
              <a:gd name="adj3" fmla="val 154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57EE07DA-1EDA-B551-902F-0CC03472C99F}"/>
              </a:ext>
            </a:extLst>
          </p:cNvPr>
          <p:cNvSpPr txBox="1"/>
          <p:nvPr/>
        </p:nvSpPr>
        <p:spPr>
          <a:xfrm>
            <a:off x="10152856" y="2773744"/>
            <a:ext cx="574826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10EFBFC8-C3F1-633C-A973-B89FD15AA47B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1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1AF9A509-88AE-A26E-3407-7D7F8AB0DE1C}"/>
              </a:ext>
            </a:extLst>
          </p:cNvPr>
          <p:cNvSpPr txBox="1"/>
          <p:nvPr/>
        </p:nvSpPr>
        <p:spPr>
          <a:xfrm>
            <a:off x="2668685" y="1051970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Zeitlicher Ablauf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85AB0C-4010-B62A-50E1-9A80A77C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3" y="2227918"/>
            <a:ext cx="12013677" cy="39890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01E17A6-7208-1B17-42D8-DF93A85FFDEA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1024A650-CD71-C22F-7E17-003D5343E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0EA075B2-5442-3D98-84EB-325F30D05037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2C5"/>
      </a:accent1>
      <a:accent2>
        <a:srgbClr val="37E0E6"/>
      </a:accent2>
      <a:accent3>
        <a:srgbClr val="29019C"/>
      </a:accent3>
      <a:accent4>
        <a:srgbClr val="8520FF"/>
      </a:accent4>
      <a:accent5>
        <a:srgbClr val="C34FD6"/>
      </a:accent5>
      <a:accent6>
        <a:srgbClr val="3E83A2"/>
      </a:accent6>
      <a:hlink>
        <a:srgbClr val="0563C1"/>
      </a:hlink>
      <a:folHlink>
        <a:srgbClr val="AAA0A8"/>
      </a:folHlink>
    </a:clrScheme>
    <a:fontScheme name="Custom 108">
      <a:majorFont>
        <a:latin typeface="Space Grotes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Breitbild</PresentationFormat>
  <Paragraphs>200</Paragraphs>
  <Slides>28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Arial</vt:lpstr>
      <vt:lpstr>Open Sans</vt:lpstr>
      <vt:lpstr>Source Sans Pro SemiBold</vt:lpstr>
      <vt:lpstr>Space Grotesk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team.alpha</dc:creator>
  <cp:lastModifiedBy>Timothy Lüdtke</cp:lastModifiedBy>
  <cp:revision>48</cp:revision>
  <dcterms:created xsi:type="dcterms:W3CDTF">2022-08-19T12:31:52Z</dcterms:created>
  <dcterms:modified xsi:type="dcterms:W3CDTF">2025-01-09T13:01:35Z</dcterms:modified>
</cp:coreProperties>
</file>